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94" r:id="rId5"/>
    <p:sldId id="282" r:id="rId6"/>
    <p:sldId id="309" r:id="rId7"/>
    <p:sldId id="298" r:id="rId8"/>
    <p:sldId id="299" r:id="rId9"/>
    <p:sldId id="318" r:id="rId10"/>
    <p:sldId id="297" r:id="rId11"/>
    <p:sldId id="320" r:id="rId12"/>
    <p:sldId id="319" r:id="rId13"/>
    <p:sldId id="312" r:id="rId14"/>
    <p:sldId id="303" r:id="rId15"/>
    <p:sldId id="310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CCD"/>
    <a:srgbClr val="AFCDEF"/>
    <a:srgbClr val="75716D"/>
    <a:srgbClr val="415015"/>
    <a:srgbClr val="A1C630"/>
    <a:srgbClr val="5E777D"/>
    <a:srgbClr val="F39200"/>
    <a:srgbClr val="FFFFFF"/>
    <a:srgbClr val="B3275D"/>
    <a:srgbClr val="5E7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598" autoAdjust="0"/>
  </p:normalViewPr>
  <p:slideViewPr>
    <p:cSldViewPr>
      <p:cViewPr varScale="1">
        <p:scale>
          <a:sx n="78" d="100"/>
          <a:sy n="78" d="100"/>
        </p:scale>
        <p:origin x="778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Borge del Rey" userId="d348e132-a29f-48a6-9ced-ad1cbb57953d" providerId="ADAL" clId="{249084FF-2045-4FEE-8E81-AF63D22899DE}"/>
    <pc:docChg chg="undo custSel addSld delSld modSld sldOrd modMainMaster">
      <pc:chgData name="Laura Borge del Rey" userId="d348e132-a29f-48a6-9ced-ad1cbb57953d" providerId="ADAL" clId="{249084FF-2045-4FEE-8E81-AF63D22899DE}" dt="2021-02-10T09:53:45.864" v="3704" actId="47"/>
      <pc:docMkLst>
        <pc:docMk/>
      </pc:docMkLst>
      <pc:sldChg chg="modSp mod">
        <pc:chgData name="Laura Borge del Rey" userId="d348e132-a29f-48a6-9ced-ad1cbb57953d" providerId="ADAL" clId="{249084FF-2045-4FEE-8E81-AF63D22899DE}" dt="2021-02-04T17:07:49.156" v="1754" actId="20577"/>
        <pc:sldMkLst>
          <pc:docMk/>
          <pc:sldMk cId="2739519488" sldId="282"/>
        </pc:sldMkLst>
        <pc:spChg chg="mod">
          <ac:chgData name="Laura Borge del Rey" userId="d348e132-a29f-48a6-9ced-ad1cbb57953d" providerId="ADAL" clId="{249084FF-2045-4FEE-8E81-AF63D22899DE}" dt="2021-02-04T14:49:54.248" v="227" actId="20577"/>
          <ac:spMkLst>
            <pc:docMk/>
            <pc:sldMk cId="2739519488" sldId="282"/>
            <ac:spMk id="4" creationId="{1D8C386C-81E8-4358-88B5-EB8A2470489A}"/>
          </ac:spMkLst>
        </pc:spChg>
        <pc:spChg chg="mod">
          <ac:chgData name="Laura Borge del Rey" userId="d348e132-a29f-48a6-9ced-ad1cbb57953d" providerId="ADAL" clId="{249084FF-2045-4FEE-8E81-AF63D22899DE}" dt="2021-02-04T17:07:49.156" v="1754" actId="20577"/>
          <ac:spMkLst>
            <pc:docMk/>
            <pc:sldMk cId="2739519488" sldId="282"/>
            <ac:spMk id="5" creationId="{F22B899B-D96B-4AC1-A9EA-EB0F8A169830}"/>
          </ac:spMkLst>
        </pc:spChg>
      </pc:sldChg>
      <pc:sldChg chg="addSp delSp modSp del mod">
        <pc:chgData name="Laura Borge del Rey" userId="d348e132-a29f-48a6-9ced-ad1cbb57953d" providerId="ADAL" clId="{249084FF-2045-4FEE-8E81-AF63D22899DE}" dt="2021-02-08T12:38:56.392" v="2570" actId="47"/>
        <pc:sldMkLst>
          <pc:docMk/>
          <pc:sldMk cId="3404454813" sldId="289"/>
        </pc:sldMkLst>
        <pc:spChg chg="add mod">
          <ac:chgData name="Laura Borge del Rey" userId="d348e132-a29f-48a6-9ced-ad1cbb57953d" providerId="ADAL" clId="{249084FF-2045-4FEE-8E81-AF63D22899DE}" dt="2021-02-08T12:30:54.101" v="2509" actId="1076"/>
          <ac:spMkLst>
            <pc:docMk/>
            <pc:sldMk cId="3404454813" sldId="289"/>
            <ac:spMk id="4" creationId="{EA90560A-8506-43B4-8F01-F4171D2BFDDB}"/>
          </ac:spMkLst>
        </pc:spChg>
        <pc:spChg chg="mod">
          <ac:chgData name="Laura Borge del Rey" userId="d348e132-a29f-48a6-9ced-ad1cbb57953d" providerId="ADAL" clId="{249084FF-2045-4FEE-8E81-AF63D22899DE}" dt="2021-02-08T12:30:13.215" v="2496" actId="255"/>
          <ac:spMkLst>
            <pc:docMk/>
            <pc:sldMk cId="3404454813" sldId="289"/>
            <ac:spMk id="5" creationId="{7034E82C-7C18-421E-9754-75E19A0CF59E}"/>
          </ac:spMkLst>
        </pc:spChg>
        <pc:spChg chg="mod">
          <ac:chgData name="Laura Borge del Rey" userId="d348e132-a29f-48a6-9ced-ad1cbb57953d" providerId="ADAL" clId="{249084FF-2045-4FEE-8E81-AF63D22899DE}" dt="2021-02-08T12:15:17.622" v="2246"/>
          <ac:spMkLst>
            <pc:docMk/>
            <pc:sldMk cId="3404454813" sldId="289"/>
            <ac:spMk id="8" creationId="{81296696-9756-431E-B00F-D31F8B6CCA7A}"/>
          </ac:spMkLst>
        </pc:spChg>
        <pc:spChg chg="add del mod">
          <ac:chgData name="Laura Borge del Rey" userId="d348e132-a29f-48a6-9ced-ad1cbb57953d" providerId="ADAL" clId="{249084FF-2045-4FEE-8E81-AF63D22899DE}" dt="2021-02-08T12:21:54.090" v="2338" actId="478"/>
          <ac:spMkLst>
            <pc:docMk/>
            <pc:sldMk cId="3404454813" sldId="289"/>
            <ac:spMk id="14" creationId="{72F495E4-C745-4A13-A669-960A4985744C}"/>
          </ac:spMkLst>
        </pc:spChg>
        <pc:spChg chg="add del mod">
          <ac:chgData name="Laura Borge del Rey" userId="d348e132-a29f-48a6-9ced-ad1cbb57953d" providerId="ADAL" clId="{249084FF-2045-4FEE-8E81-AF63D22899DE}" dt="2021-02-08T12:22:04.249" v="2341"/>
          <ac:spMkLst>
            <pc:docMk/>
            <pc:sldMk cId="3404454813" sldId="289"/>
            <ac:spMk id="15" creationId="{3681515F-4B92-48BA-A959-A18629E65610}"/>
          </ac:spMkLst>
        </pc:spChg>
        <pc:spChg chg="add mod">
          <ac:chgData name="Laura Borge del Rey" userId="d348e132-a29f-48a6-9ced-ad1cbb57953d" providerId="ADAL" clId="{249084FF-2045-4FEE-8E81-AF63D22899DE}" dt="2021-02-08T12:34:38.322" v="2523" actId="255"/>
          <ac:spMkLst>
            <pc:docMk/>
            <pc:sldMk cId="3404454813" sldId="289"/>
            <ac:spMk id="16" creationId="{FFED40AF-7FC0-4DCA-95B4-A302A1632584}"/>
          </ac:spMkLst>
        </pc:spChg>
        <pc:spChg chg="add mod">
          <ac:chgData name="Laura Borge del Rey" userId="d348e132-a29f-48a6-9ced-ad1cbb57953d" providerId="ADAL" clId="{249084FF-2045-4FEE-8E81-AF63D22899DE}" dt="2021-02-08T12:31:37.542" v="2510" actId="207"/>
          <ac:spMkLst>
            <pc:docMk/>
            <pc:sldMk cId="3404454813" sldId="289"/>
            <ac:spMk id="17" creationId="{07D74982-7A7B-4275-A838-84DAB6A9FC4F}"/>
          </ac:spMkLst>
        </pc:spChg>
        <pc:spChg chg="add mod">
          <ac:chgData name="Laura Borge del Rey" userId="d348e132-a29f-48a6-9ced-ad1cbb57953d" providerId="ADAL" clId="{249084FF-2045-4FEE-8E81-AF63D22899DE}" dt="2021-02-08T12:32:55.716" v="2515"/>
          <ac:spMkLst>
            <pc:docMk/>
            <pc:sldMk cId="3404454813" sldId="289"/>
            <ac:spMk id="18" creationId="{F73568A9-B835-4418-AB05-F3C57D762B39}"/>
          </ac:spMkLst>
        </pc:spChg>
        <pc:grpChg chg="add del mod">
          <ac:chgData name="Laura Borge del Rey" userId="d348e132-a29f-48a6-9ced-ad1cbb57953d" providerId="ADAL" clId="{249084FF-2045-4FEE-8E81-AF63D22899DE}" dt="2021-02-08T12:29:40.969" v="2491" actId="478"/>
          <ac:grpSpMkLst>
            <pc:docMk/>
            <pc:sldMk cId="3404454813" sldId="289"/>
            <ac:grpSpMk id="6" creationId="{03B1853B-8914-436A-A204-BBAD64319539}"/>
          </ac:grpSpMkLst>
        </pc:grpChg>
        <pc:picChg chg="add mod">
          <ac:chgData name="Laura Borge del Rey" userId="d348e132-a29f-48a6-9ced-ad1cbb57953d" providerId="ADAL" clId="{249084FF-2045-4FEE-8E81-AF63D22899DE}" dt="2021-02-08T12:30:42.492" v="2505" actId="1076"/>
          <ac:picMkLst>
            <pc:docMk/>
            <pc:sldMk cId="3404454813" sldId="289"/>
            <ac:picMk id="3" creationId="{72C583C7-77FD-440A-B95F-36CEBE794EAE}"/>
          </ac:picMkLst>
        </pc:picChg>
        <pc:picChg chg="mod">
          <ac:chgData name="Laura Borge del Rey" userId="d348e132-a29f-48a6-9ced-ad1cbb57953d" providerId="ADAL" clId="{249084FF-2045-4FEE-8E81-AF63D22899DE}" dt="2021-02-08T12:15:17.622" v="2246"/>
          <ac:picMkLst>
            <pc:docMk/>
            <pc:sldMk cId="3404454813" sldId="289"/>
            <ac:picMk id="9" creationId="{0FD519FC-D7F2-4DC0-97FF-B3B16D07B58E}"/>
          </ac:picMkLst>
        </pc:picChg>
        <pc:picChg chg="add mod">
          <ac:chgData name="Laura Borge del Rey" userId="d348e132-a29f-48a6-9ced-ad1cbb57953d" providerId="ADAL" clId="{249084FF-2045-4FEE-8E81-AF63D22899DE}" dt="2021-02-08T12:30:50.613" v="2508" actId="1076"/>
          <ac:picMkLst>
            <pc:docMk/>
            <pc:sldMk cId="3404454813" sldId="289"/>
            <ac:picMk id="11" creationId="{34968023-07A0-4C52-9E03-6984BDBBEA4A}"/>
          </ac:picMkLst>
        </pc:picChg>
        <pc:picChg chg="add mod">
          <ac:chgData name="Laura Borge del Rey" userId="d348e132-a29f-48a6-9ced-ad1cbb57953d" providerId="ADAL" clId="{249084FF-2045-4FEE-8E81-AF63D22899DE}" dt="2021-02-08T12:32:16.635" v="2514" actId="1076"/>
          <ac:picMkLst>
            <pc:docMk/>
            <pc:sldMk cId="3404454813" sldId="289"/>
            <ac:picMk id="12" creationId="{B73F4EDE-5790-4D3A-9649-380741515FF0}"/>
          </ac:picMkLst>
        </pc:picChg>
        <pc:picChg chg="add mod">
          <ac:chgData name="Laura Borge del Rey" userId="d348e132-a29f-48a6-9ced-ad1cbb57953d" providerId="ADAL" clId="{249084FF-2045-4FEE-8E81-AF63D22899DE}" dt="2021-02-08T12:30:35.302" v="2502" actId="1076"/>
          <ac:picMkLst>
            <pc:docMk/>
            <pc:sldMk cId="3404454813" sldId="289"/>
            <ac:picMk id="13" creationId="{3AB39815-B95E-4962-862D-0C2A2055EF89}"/>
          </ac:picMkLst>
        </pc:picChg>
      </pc:sldChg>
      <pc:sldChg chg="modSp mod">
        <pc:chgData name="Laura Borge del Rey" userId="d348e132-a29f-48a6-9ced-ad1cbb57953d" providerId="ADAL" clId="{249084FF-2045-4FEE-8E81-AF63D22899DE}" dt="2021-02-04T14:45:44.005" v="149" actId="20577"/>
        <pc:sldMkLst>
          <pc:docMk/>
          <pc:sldMk cId="3861096524" sldId="294"/>
        </pc:sldMkLst>
        <pc:spChg chg="mod">
          <ac:chgData name="Laura Borge del Rey" userId="d348e132-a29f-48a6-9ced-ad1cbb57953d" providerId="ADAL" clId="{249084FF-2045-4FEE-8E81-AF63D22899DE}" dt="2021-02-04T14:44:20.664" v="40" actId="27636"/>
          <ac:spMkLst>
            <pc:docMk/>
            <pc:sldMk cId="3861096524" sldId="294"/>
            <ac:spMk id="2" creationId="{547A8C56-1716-49D1-9963-EED0D4932758}"/>
          </ac:spMkLst>
        </pc:spChg>
        <pc:spChg chg="mod">
          <ac:chgData name="Laura Borge del Rey" userId="d348e132-a29f-48a6-9ced-ad1cbb57953d" providerId="ADAL" clId="{249084FF-2045-4FEE-8E81-AF63D22899DE}" dt="2021-02-04T14:45:44.005" v="149" actId="20577"/>
          <ac:spMkLst>
            <pc:docMk/>
            <pc:sldMk cId="3861096524" sldId="294"/>
            <ac:spMk id="3" creationId="{C1DECE4E-8972-4D6A-B4F1-457A2D157E4F}"/>
          </ac:spMkLst>
        </pc:spChg>
      </pc:sldChg>
      <pc:sldChg chg="addSp delSp modSp add del mod">
        <pc:chgData name="Laura Borge del Rey" userId="d348e132-a29f-48a6-9ced-ad1cbb57953d" providerId="ADAL" clId="{249084FF-2045-4FEE-8E81-AF63D22899DE}" dt="2021-02-04T14:54:03.592" v="299" actId="47"/>
        <pc:sldMkLst>
          <pc:docMk/>
          <pc:sldMk cId="657017714" sldId="295"/>
        </pc:sldMkLst>
        <pc:spChg chg="del">
          <ac:chgData name="Laura Borge del Rey" userId="d348e132-a29f-48a6-9ced-ad1cbb57953d" providerId="ADAL" clId="{249084FF-2045-4FEE-8E81-AF63D22899DE}" dt="2021-02-04T14:52:52.222" v="289" actId="478"/>
          <ac:spMkLst>
            <pc:docMk/>
            <pc:sldMk cId="657017714" sldId="295"/>
            <ac:spMk id="5" creationId="{F22B899B-D96B-4AC1-A9EA-EB0F8A169830}"/>
          </ac:spMkLst>
        </pc:spChg>
        <pc:picChg chg="add mod">
          <ac:chgData name="Laura Borge del Rey" userId="d348e132-a29f-48a6-9ced-ad1cbb57953d" providerId="ADAL" clId="{249084FF-2045-4FEE-8E81-AF63D22899DE}" dt="2021-02-04T14:53:11.425" v="294" actId="14100"/>
          <ac:picMkLst>
            <pc:docMk/>
            <pc:sldMk cId="657017714" sldId="295"/>
            <ac:picMk id="2" creationId="{C32C1A45-8B19-4B6B-99A2-027D09593A21}"/>
          </ac:picMkLst>
        </pc:picChg>
      </pc:sldChg>
      <pc:sldChg chg="add del">
        <pc:chgData name="Laura Borge del Rey" userId="d348e132-a29f-48a6-9ced-ad1cbb57953d" providerId="ADAL" clId="{249084FF-2045-4FEE-8E81-AF63D22899DE}" dt="2021-01-28T11:02:55.510" v="38" actId="47"/>
        <pc:sldMkLst>
          <pc:docMk/>
          <pc:sldMk cId="2055307143" sldId="295"/>
        </pc:sldMkLst>
      </pc:sldChg>
      <pc:sldChg chg="modSp add mod">
        <pc:chgData name="Laura Borge del Rey" userId="d348e132-a29f-48a6-9ced-ad1cbb57953d" providerId="ADAL" clId="{249084FF-2045-4FEE-8E81-AF63D22899DE}" dt="2021-02-08T15:54:57.932" v="3356" actId="20577"/>
        <pc:sldMkLst>
          <pc:docMk/>
          <pc:sldMk cId="3235638416" sldId="296"/>
        </pc:sldMkLst>
        <pc:spChg chg="mod">
          <ac:chgData name="Laura Borge del Rey" userId="d348e132-a29f-48a6-9ced-ad1cbb57953d" providerId="ADAL" clId="{249084FF-2045-4FEE-8E81-AF63D22899DE}" dt="2021-02-04T14:50:42.516" v="285" actId="20577"/>
          <ac:spMkLst>
            <pc:docMk/>
            <pc:sldMk cId="3235638416" sldId="296"/>
            <ac:spMk id="4" creationId="{1D8C386C-81E8-4358-88B5-EB8A2470489A}"/>
          </ac:spMkLst>
        </pc:spChg>
        <pc:spChg chg="mod">
          <ac:chgData name="Laura Borge del Rey" userId="d348e132-a29f-48a6-9ced-ad1cbb57953d" providerId="ADAL" clId="{249084FF-2045-4FEE-8E81-AF63D22899DE}" dt="2021-02-08T15:54:57.932" v="3356" actId="20577"/>
          <ac:spMkLst>
            <pc:docMk/>
            <pc:sldMk cId="3235638416" sldId="296"/>
            <ac:spMk id="5" creationId="{F22B899B-D96B-4AC1-A9EA-EB0F8A169830}"/>
          </ac:spMkLst>
        </pc:spChg>
      </pc:sldChg>
      <pc:sldChg chg="addSp delSp modSp add mod">
        <pc:chgData name="Laura Borge del Rey" userId="d348e132-a29f-48a6-9ced-ad1cbb57953d" providerId="ADAL" clId="{249084FF-2045-4FEE-8E81-AF63D22899DE}" dt="2021-02-04T14:54:11.442" v="316" actId="20577"/>
        <pc:sldMkLst>
          <pc:docMk/>
          <pc:sldMk cId="1961695162" sldId="297"/>
        </pc:sldMkLst>
        <pc:spChg chg="mod">
          <ac:chgData name="Laura Borge del Rey" userId="d348e132-a29f-48a6-9ced-ad1cbb57953d" providerId="ADAL" clId="{249084FF-2045-4FEE-8E81-AF63D22899DE}" dt="2021-02-04T14:54:11.442" v="316" actId="20577"/>
          <ac:spMkLst>
            <pc:docMk/>
            <pc:sldMk cId="1961695162" sldId="297"/>
            <ac:spMk id="4" creationId="{1D8C386C-81E8-4358-88B5-EB8A2470489A}"/>
          </ac:spMkLst>
        </pc:spChg>
        <pc:picChg chg="del">
          <ac:chgData name="Laura Borge del Rey" userId="d348e132-a29f-48a6-9ced-ad1cbb57953d" providerId="ADAL" clId="{249084FF-2045-4FEE-8E81-AF63D22899DE}" dt="2021-02-04T14:53:38.101" v="296" actId="478"/>
          <ac:picMkLst>
            <pc:docMk/>
            <pc:sldMk cId="1961695162" sldId="297"/>
            <ac:picMk id="2" creationId="{C32C1A45-8B19-4B6B-99A2-027D09593A21}"/>
          </ac:picMkLst>
        </pc:picChg>
        <pc:picChg chg="add mod">
          <ac:chgData name="Laura Borge del Rey" userId="d348e132-a29f-48a6-9ced-ad1cbb57953d" providerId="ADAL" clId="{249084FF-2045-4FEE-8E81-AF63D22899DE}" dt="2021-02-04T14:53:43.840" v="298" actId="1076"/>
          <ac:picMkLst>
            <pc:docMk/>
            <pc:sldMk cId="1961695162" sldId="297"/>
            <ac:picMk id="3" creationId="{EB04DFAD-C654-42E9-957E-810B3861DDF4}"/>
          </ac:picMkLst>
        </pc:picChg>
      </pc:sldChg>
      <pc:sldChg chg="addSp delSp modSp add mod ord">
        <pc:chgData name="Laura Borge del Rey" userId="d348e132-a29f-48a6-9ced-ad1cbb57953d" providerId="ADAL" clId="{249084FF-2045-4FEE-8E81-AF63D22899DE}" dt="2021-02-08T15:50:15.806" v="3288" actId="207"/>
        <pc:sldMkLst>
          <pc:docMk/>
          <pc:sldMk cId="744634385" sldId="298"/>
        </pc:sldMkLst>
        <pc:spChg chg="add mod">
          <ac:chgData name="Laura Borge del Rey" userId="d348e132-a29f-48a6-9ced-ad1cbb57953d" providerId="ADAL" clId="{249084FF-2045-4FEE-8E81-AF63D22899DE}" dt="2021-02-08T15:44:18.418" v="3235" actId="1076"/>
          <ac:spMkLst>
            <pc:docMk/>
            <pc:sldMk cId="744634385" sldId="298"/>
            <ac:spMk id="3" creationId="{BBB7D3AB-F701-447B-B4EC-26A1B3B64419}"/>
          </ac:spMkLst>
        </pc:spChg>
        <pc:spChg chg="mod">
          <ac:chgData name="Laura Borge del Rey" userId="d348e132-a29f-48a6-9ced-ad1cbb57953d" providerId="ADAL" clId="{249084FF-2045-4FEE-8E81-AF63D22899DE}" dt="2021-02-04T15:33:38.144" v="470" actId="20577"/>
          <ac:spMkLst>
            <pc:docMk/>
            <pc:sldMk cId="744634385" sldId="298"/>
            <ac:spMk id="4" creationId="{1D8C386C-81E8-4358-88B5-EB8A2470489A}"/>
          </ac:spMkLst>
        </pc:spChg>
        <pc:spChg chg="del mod">
          <ac:chgData name="Laura Borge del Rey" userId="d348e132-a29f-48a6-9ced-ad1cbb57953d" providerId="ADAL" clId="{249084FF-2045-4FEE-8E81-AF63D22899DE}" dt="2021-02-08T15:44:26.943" v="3236" actId="478"/>
          <ac:spMkLst>
            <pc:docMk/>
            <pc:sldMk cId="744634385" sldId="298"/>
            <ac:spMk id="5" creationId="{F22B899B-D96B-4AC1-A9EA-EB0F8A169830}"/>
          </ac:spMkLst>
        </pc:spChg>
        <pc:graphicFrameChg chg="add mod">
          <ac:chgData name="Laura Borge del Rey" userId="d348e132-a29f-48a6-9ced-ad1cbb57953d" providerId="ADAL" clId="{249084FF-2045-4FEE-8E81-AF63D22899DE}" dt="2021-02-08T15:50:15.806" v="3288" actId="207"/>
          <ac:graphicFrameMkLst>
            <pc:docMk/>
            <pc:sldMk cId="744634385" sldId="298"/>
            <ac:graphicFrameMk id="2" creationId="{B5A27FD2-B677-49A6-8C24-791D28478A4F}"/>
          </ac:graphicFrameMkLst>
        </pc:graphicFrameChg>
      </pc:sldChg>
      <pc:sldChg chg="modSp add mod">
        <pc:chgData name="Laura Borge del Rey" userId="d348e132-a29f-48a6-9ced-ad1cbb57953d" providerId="ADAL" clId="{249084FF-2045-4FEE-8E81-AF63D22899DE}" dt="2021-02-08T16:47:32.307" v="3700" actId="20577"/>
        <pc:sldMkLst>
          <pc:docMk/>
          <pc:sldMk cId="571731494" sldId="299"/>
        </pc:sldMkLst>
        <pc:spChg chg="mod">
          <ac:chgData name="Laura Borge del Rey" userId="d348e132-a29f-48a6-9ced-ad1cbb57953d" providerId="ADAL" clId="{249084FF-2045-4FEE-8E81-AF63D22899DE}" dt="2021-02-04T14:56:30.804" v="354" actId="20577"/>
          <ac:spMkLst>
            <pc:docMk/>
            <pc:sldMk cId="571731494" sldId="299"/>
            <ac:spMk id="4" creationId="{1D8C386C-81E8-4358-88B5-EB8A2470489A}"/>
          </ac:spMkLst>
        </pc:spChg>
        <pc:spChg chg="mod">
          <ac:chgData name="Laura Borge del Rey" userId="d348e132-a29f-48a6-9ced-ad1cbb57953d" providerId="ADAL" clId="{249084FF-2045-4FEE-8E81-AF63D22899DE}" dt="2021-02-08T16:47:32.307" v="3700" actId="20577"/>
          <ac:spMkLst>
            <pc:docMk/>
            <pc:sldMk cId="571731494" sldId="299"/>
            <ac:spMk id="5" creationId="{F22B899B-D96B-4AC1-A9EA-EB0F8A169830}"/>
          </ac:spMkLst>
        </pc:spChg>
      </pc:sldChg>
      <pc:sldChg chg="addSp delSp modSp add del mod">
        <pc:chgData name="Laura Borge del Rey" userId="d348e132-a29f-48a6-9ced-ad1cbb57953d" providerId="ADAL" clId="{249084FF-2045-4FEE-8E81-AF63D22899DE}" dt="2021-02-08T14:35:14.618" v="2961" actId="47"/>
        <pc:sldMkLst>
          <pc:docMk/>
          <pc:sldMk cId="1091699284" sldId="300"/>
        </pc:sldMkLst>
        <pc:spChg chg="mod">
          <ac:chgData name="Laura Borge del Rey" userId="d348e132-a29f-48a6-9ced-ad1cbb57953d" providerId="ADAL" clId="{249084FF-2045-4FEE-8E81-AF63D22899DE}" dt="2021-02-04T14:58:23.525" v="378" actId="20577"/>
          <ac:spMkLst>
            <pc:docMk/>
            <pc:sldMk cId="1091699284" sldId="300"/>
            <ac:spMk id="4" creationId="{1D8C386C-81E8-4358-88B5-EB8A2470489A}"/>
          </ac:spMkLst>
        </pc:spChg>
        <pc:spChg chg="del">
          <ac:chgData name="Laura Borge del Rey" userId="d348e132-a29f-48a6-9ced-ad1cbb57953d" providerId="ADAL" clId="{249084FF-2045-4FEE-8E81-AF63D22899DE}" dt="2021-02-04T14:57:55.268" v="363" actId="478"/>
          <ac:spMkLst>
            <pc:docMk/>
            <pc:sldMk cId="1091699284" sldId="300"/>
            <ac:spMk id="5" creationId="{F22B899B-D96B-4AC1-A9EA-EB0F8A169830}"/>
          </ac:spMkLst>
        </pc:spChg>
        <pc:spChg chg="add mod">
          <ac:chgData name="Laura Borge del Rey" userId="d348e132-a29f-48a6-9ced-ad1cbb57953d" providerId="ADAL" clId="{249084FF-2045-4FEE-8E81-AF63D22899DE}" dt="2021-02-08T12:55:35.707" v="2635" actId="1076"/>
          <ac:spMkLst>
            <pc:docMk/>
            <pc:sldMk cId="1091699284" sldId="300"/>
            <ac:spMk id="11" creationId="{FD998FB2-FF1C-43A6-903D-F5B9ACBAE815}"/>
          </ac:spMkLst>
        </pc:spChg>
        <pc:picChg chg="add mod">
          <ac:chgData name="Laura Borge del Rey" userId="d348e132-a29f-48a6-9ced-ad1cbb57953d" providerId="ADAL" clId="{249084FF-2045-4FEE-8E81-AF63D22899DE}" dt="2021-02-04T14:57:58.513" v="365" actId="1076"/>
          <ac:picMkLst>
            <pc:docMk/>
            <pc:sldMk cId="1091699284" sldId="300"/>
            <ac:picMk id="2" creationId="{51F0DD08-E49F-4F3C-8DDC-61F3658C2AFE}"/>
          </ac:picMkLst>
        </pc:picChg>
        <pc:cxnChg chg="add mod">
          <ac:chgData name="Laura Borge del Rey" userId="d348e132-a29f-48a6-9ced-ad1cbb57953d" providerId="ADAL" clId="{249084FF-2045-4FEE-8E81-AF63D22899DE}" dt="2021-02-08T12:54:59.468" v="2627" actId="1076"/>
          <ac:cxnSpMkLst>
            <pc:docMk/>
            <pc:sldMk cId="1091699284" sldId="300"/>
            <ac:cxnSpMk id="5" creationId="{D179FCFB-96FE-48B8-900D-54C87EB19E3A}"/>
          </ac:cxnSpMkLst>
        </pc:cxnChg>
        <pc:cxnChg chg="add mod">
          <ac:chgData name="Laura Borge del Rey" userId="d348e132-a29f-48a6-9ced-ad1cbb57953d" providerId="ADAL" clId="{249084FF-2045-4FEE-8E81-AF63D22899DE}" dt="2021-02-08T12:55:38.595" v="2636" actId="1076"/>
          <ac:cxnSpMkLst>
            <pc:docMk/>
            <pc:sldMk cId="1091699284" sldId="300"/>
            <ac:cxnSpMk id="8" creationId="{21DB3D43-BED8-44C9-B4E3-9A5F8377A760}"/>
          </ac:cxnSpMkLst>
        </pc:cxnChg>
      </pc:sldChg>
      <pc:sldChg chg="addSp delSp modSp add del mod">
        <pc:chgData name="Laura Borge del Rey" userId="d348e132-a29f-48a6-9ced-ad1cbb57953d" providerId="ADAL" clId="{249084FF-2045-4FEE-8E81-AF63D22899DE}" dt="2021-02-04T16:57:23.306" v="1588" actId="2696"/>
        <pc:sldMkLst>
          <pc:docMk/>
          <pc:sldMk cId="4255156845" sldId="301"/>
        </pc:sldMkLst>
        <pc:spChg chg="mod">
          <ac:chgData name="Laura Borge del Rey" userId="d348e132-a29f-48a6-9ced-ad1cbb57953d" providerId="ADAL" clId="{249084FF-2045-4FEE-8E81-AF63D22899DE}" dt="2021-02-04T14:59:23.899" v="411" actId="20577"/>
          <ac:spMkLst>
            <pc:docMk/>
            <pc:sldMk cId="4255156845" sldId="301"/>
            <ac:spMk id="4" creationId="{1D8C386C-81E8-4358-88B5-EB8A2470489A}"/>
          </ac:spMkLst>
        </pc:spChg>
        <pc:spChg chg="add del">
          <ac:chgData name="Laura Borge del Rey" userId="d348e132-a29f-48a6-9ced-ad1cbb57953d" providerId="ADAL" clId="{249084FF-2045-4FEE-8E81-AF63D22899DE}" dt="2021-02-04T16:16:25.418" v="1179" actId="478"/>
          <ac:spMkLst>
            <pc:docMk/>
            <pc:sldMk cId="4255156845" sldId="301"/>
            <ac:spMk id="6" creationId="{ECA93E78-B81F-405C-A47F-AF4E112FE17B}"/>
          </ac:spMkLst>
        </pc:spChg>
        <pc:graphicFrameChg chg="add mod">
          <ac:chgData name="Laura Borge del Rey" userId="d348e132-a29f-48a6-9ced-ad1cbb57953d" providerId="ADAL" clId="{249084FF-2045-4FEE-8E81-AF63D22899DE}" dt="2021-02-04T16:20:22.453" v="1268" actId="1032"/>
          <ac:graphicFrameMkLst>
            <pc:docMk/>
            <pc:sldMk cId="4255156845" sldId="301"/>
            <ac:graphicFrameMk id="26" creationId="{D46A1535-EA44-4FF8-9B61-006C78084054}"/>
          </ac:graphicFrameMkLst>
        </pc:graphicFrameChg>
        <pc:graphicFrameChg chg="add mod">
          <ac:chgData name="Laura Borge del Rey" userId="d348e132-a29f-48a6-9ced-ad1cbb57953d" providerId="ADAL" clId="{249084FF-2045-4FEE-8E81-AF63D22899DE}" dt="2021-02-04T16:43:54.078" v="1469"/>
          <ac:graphicFrameMkLst>
            <pc:docMk/>
            <pc:sldMk cId="4255156845" sldId="301"/>
            <ac:graphicFrameMk id="27" creationId="{C6378545-9A33-4352-803C-F8B166E593CC}"/>
          </ac:graphicFrameMkLst>
        </pc:graphicFrameChg>
        <pc:picChg chg="add mod">
          <ac:chgData name="Laura Borge del Rey" userId="d348e132-a29f-48a6-9ced-ad1cbb57953d" providerId="ADAL" clId="{249084FF-2045-4FEE-8E81-AF63D22899DE}" dt="2021-02-04T16:15:28.386" v="1176" actId="1076"/>
          <ac:picMkLst>
            <pc:docMk/>
            <pc:sldMk cId="4255156845" sldId="301"/>
            <ac:picMk id="3" creationId="{8E208BFB-CDEC-43E2-A55D-466C1BBAB666}"/>
          </ac:picMkLst>
        </pc:picChg>
        <pc:picChg chg="add mod">
          <ac:chgData name="Laura Borge del Rey" userId="d348e132-a29f-48a6-9ced-ad1cbb57953d" providerId="ADAL" clId="{249084FF-2045-4FEE-8E81-AF63D22899DE}" dt="2021-02-04T16:17:49.989" v="1267" actId="14100"/>
          <ac:picMkLst>
            <pc:docMk/>
            <pc:sldMk cId="4255156845" sldId="301"/>
            <ac:picMk id="9" creationId="{6FA850E6-C3F3-4434-8458-831B1D049162}"/>
          </ac:picMkLst>
        </pc:picChg>
        <pc:picChg chg="add mod">
          <ac:chgData name="Laura Borge del Rey" userId="d348e132-a29f-48a6-9ced-ad1cbb57953d" providerId="ADAL" clId="{249084FF-2045-4FEE-8E81-AF63D22899DE}" dt="2021-02-04T16:17:49.989" v="1267" actId="14100"/>
          <ac:picMkLst>
            <pc:docMk/>
            <pc:sldMk cId="4255156845" sldId="301"/>
            <ac:picMk id="11" creationId="{E8620149-FB08-43D2-8C5B-D76220FD8132}"/>
          </ac:picMkLst>
        </pc:picChg>
        <pc:picChg chg="add mod">
          <ac:chgData name="Laura Borge del Rey" userId="d348e132-a29f-48a6-9ced-ad1cbb57953d" providerId="ADAL" clId="{249084FF-2045-4FEE-8E81-AF63D22899DE}" dt="2021-02-04T16:17:49.989" v="1267" actId="14100"/>
          <ac:picMkLst>
            <pc:docMk/>
            <pc:sldMk cId="4255156845" sldId="301"/>
            <ac:picMk id="13" creationId="{4230C1FC-99EE-4E88-A9EE-AC36AA9DB270}"/>
          </ac:picMkLst>
        </pc:picChg>
        <pc:picChg chg="add mod">
          <ac:chgData name="Laura Borge del Rey" userId="d348e132-a29f-48a6-9ced-ad1cbb57953d" providerId="ADAL" clId="{249084FF-2045-4FEE-8E81-AF63D22899DE}" dt="2021-02-04T16:17:49.989" v="1267" actId="14100"/>
          <ac:picMkLst>
            <pc:docMk/>
            <pc:sldMk cId="4255156845" sldId="301"/>
            <ac:picMk id="15" creationId="{626493E2-3005-451B-85A9-0166401F47B7}"/>
          </ac:picMkLst>
        </pc:picChg>
        <pc:picChg chg="add mod">
          <ac:chgData name="Laura Borge del Rey" userId="d348e132-a29f-48a6-9ced-ad1cbb57953d" providerId="ADAL" clId="{249084FF-2045-4FEE-8E81-AF63D22899DE}" dt="2021-02-04T16:17:49.989" v="1267" actId="14100"/>
          <ac:picMkLst>
            <pc:docMk/>
            <pc:sldMk cId="4255156845" sldId="301"/>
            <ac:picMk id="17" creationId="{AA9CD2AB-E277-4374-B234-DEE3C7183F0D}"/>
          </ac:picMkLst>
        </pc:picChg>
        <pc:picChg chg="add mod">
          <ac:chgData name="Laura Borge del Rey" userId="d348e132-a29f-48a6-9ced-ad1cbb57953d" providerId="ADAL" clId="{249084FF-2045-4FEE-8E81-AF63D22899DE}" dt="2021-02-04T16:17:49.989" v="1267" actId="14100"/>
          <ac:picMkLst>
            <pc:docMk/>
            <pc:sldMk cId="4255156845" sldId="301"/>
            <ac:picMk id="19" creationId="{D119C3AC-6310-4214-A20D-B998B016E7CB}"/>
          </ac:picMkLst>
        </pc:picChg>
        <pc:picChg chg="add mod">
          <ac:chgData name="Laura Borge del Rey" userId="d348e132-a29f-48a6-9ced-ad1cbb57953d" providerId="ADAL" clId="{249084FF-2045-4FEE-8E81-AF63D22899DE}" dt="2021-02-04T16:17:49.989" v="1267" actId="14100"/>
          <ac:picMkLst>
            <pc:docMk/>
            <pc:sldMk cId="4255156845" sldId="301"/>
            <ac:picMk id="21" creationId="{B8A92FE2-4B42-46CA-9010-4F43CC921906}"/>
          </ac:picMkLst>
        </pc:picChg>
        <pc:picChg chg="add mod">
          <ac:chgData name="Laura Borge del Rey" userId="d348e132-a29f-48a6-9ced-ad1cbb57953d" providerId="ADAL" clId="{249084FF-2045-4FEE-8E81-AF63D22899DE}" dt="2021-02-04T16:17:49.989" v="1267" actId="14100"/>
          <ac:picMkLst>
            <pc:docMk/>
            <pc:sldMk cId="4255156845" sldId="301"/>
            <ac:picMk id="23" creationId="{189A1F6B-7E39-49F9-8D6D-2121AA3444E5}"/>
          </ac:picMkLst>
        </pc:picChg>
        <pc:picChg chg="add mod">
          <ac:chgData name="Laura Borge del Rey" userId="d348e132-a29f-48a6-9ced-ad1cbb57953d" providerId="ADAL" clId="{249084FF-2045-4FEE-8E81-AF63D22899DE}" dt="2021-02-04T16:17:49.989" v="1267" actId="14100"/>
          <ac:picMkLst>
            <pc:docMk/>
            <pc:sldMk cId="4255156845" sldId="301"/>
            <ac:picMk id="25" creationId="{900193D7-49BA-4A38-8B1D-4B36602D1C5A}"/>
          </ac:picMkLst>
        </pc:picChg>
        <pc:picChg chg="add mod">
          <ac:chgData name="Laura Borge del Rey" userId="d348e132-a29f-48a6-9ced-ad1cbb57953d" providerId="ADAL" clId="{249084FF-2045-4FEE-8E81-AF63D22899DE}" dt="2021-02-04T16:23:07.780" v="1285" actId="931"/>
          <ac:picMkLst>
            <pc:docMk/>
            <pc:sldMk cId="4255156845" sldId="301"/>
            <ac:picMk id="29" creationId="{A6FBFFAF-AA7B-498F-ABAD-A35294D8BF40}"/>
          </ac:picMkLst>
        </pc:picChg>
      </pc:sldChg>
      <pc:sldChg chg="addSp delSp modSp add del mod ord">
        <pc:chgData name="Laura Borge del Rey" userId="d348e132-a29f-48a6-9ced-ad1cbb57953d" providerId="ADAL" clId="{249084FF-2045-4FEE-8E81-AF63D22899DE}" dt="2021-02-10T09:53:44.522" v="3702" actId="47"/>
        <pc:sldMkLst>
          <pc:docMk/>
          <pc:sldMk cId="3474637908" sldId="302"/>
        </pc:sldMkLst>
        <pc:spChg chg="del">
          <ac:chgData name="Laura Borge del Rey" userId="d348e132-a29f-48a6-9ced-ad1cbb57953d" providerId="ADAL" clId="{249084FF-2045-4FEE-8E81-AF63D22899DE}" dt="2021-02-04T16:07:14.936" v="1081" actId="478"/>
          <ac:spMkLst>
            <pc:docMk/>
            <pc:sldMk cId="3474637908" sldId="302"/>
            <ac:spMk id="5" creationId="{F22B899B-D96B-4AC1-A9EA-EB0F8A169830}"/>
          </ac:spMkLst>
        </pc:spChg>
        <pc:picChg chg="add mod">
          <ac:chgData name="Laura Borge del Rey" userId="d348e132-a29f-48a6-9ced-ad1cbb57953d" providerId="ADAL" clId="{249084FF-2045-4FEE-8E81-AF63D22899DE}" dt="2021-02-04T16:07:25.490" v="1086" actId="1076"/>
          <ac:picMkLst>
            <pc:docMk/>
            <pc:sldMk cId="3474637908" sldId="302"/>
            <ac:picMk id="2" creationId="{4E3723A2-9D3F-45F5-828F-9E06BD06ECB4}"/>
          </ac:picMkLst>
        </pc:picChg>
      </pc:sldChg>
      <pc:sldChg chg="addSp delSp modSp add mod">
        <pc:chgData name="Laura Borge del Rey" userId="d348e132-a29f-48a6-9ced-ad1cbb57953d" providerId="ADAL" clId="{249084FF-2045-4FEE-8E81-AF63D22899DE}" dt="2021-02-04T16:05:56.336" v="1078" actId="20577"/>
        <pc:sldMkLst>
          <pc:docMk/>
          <pc:sldMk cId="205358310" sldId="303"/>
        </pc:sldMkLst>
        <pc:spChg chg="add del mod">
          <ac:chgData name="Laura Borge del Rey" userId="d348e132-a29f-48a6-9ced-ad1cbb57953d" providerId="ADAL" clId="{249084FF-2045-4FEE-8E81-AF63D22899DE}" dt="2021-02-04T15:39:00.466" v="554" actId="478"/>
          <ac:spMkLst>
            <pc:docMk/>
            <pc:sldMk cId="205358310" sldId="303"/>
            <ac:spMk id="3" creationId="{AB493DF2-1FB5-4899-B26E-AE16A0D6DCEF}"/>
          </ac:spMkLst>
        </pc:spChg>
        <pc:spChg chg="mod">
          <ac:chgData name="Laura Borge del Rey" userId="d348e132-a29f-48a6-9ced-ad1cbb57953d" providerId="ADAL" clId="{249084FF-2045-4FEE-8E81-AF63D22899DE}" dt="2021-02-04T16:04:30.025" v="1020" actId="20577"/>
          <ac:spMkLst>
            <pc:docMk/>
            <pc:sldMk cId="205358310" sldId="303"/>
            <ac:spMk id="4" creationId="{1D8C386C-81E8-4358-88B5-EB8A2470489A}"/>
          </ac:spMkLst>
        </pc:spChg>
        <pc:spChg chg="add del mod">
          <ac:chgData name="Laura Borge del Rey" userId="d348e132-a29f-48a6-9ced-ad1cbb57953d" providerId="ADAL" clId="{249084FF-2045-4FEE-8E81-AF63D22899DE}" dt="2021-02-04T15:38:58.424" v="553" actId="478"/>
          <ac:spMkLst>
            <pc:docMk/>
            <pc:sldMk cId="205358310" sldId="303"/>
            <ac:spMk id="5" creationId="{B398A39D-D6B2-4144-B136-83A31AAEF1FE}"/>
          </ac:spMkLst>
        </pc:spChg>
        <pc:spChg chg="add mod">
          <ac:chgData name="Laura Borge del Rey" userId="d348e132-a29f-48a6-9ced-ad1cbb57953d" providerId="ADAL" clId="{249084FF-2045-4FEE-8E81-AF63D22899DE}" dt="2021-02-04T16:05:56.336" v="1078" actId="20577"/>
          <ac:spMkLst>
            <pc:docMk/>
            <pc:sldMk cId="205358310" sldId="303"/>
            <ac:spMk id="8" creationId="{08514D00-5B21-4975-B95E-528B4C04B1C0}"/>
          </ac:spMkLst>
        </pc:spChg>
        <pc:picChg chg="del">
          <ac:chgData name="Laura Borge del Rey" userId="d348e132-a29f-48a6-9ced-ad1cbb57953d" providerId="ADAL" clId="{249084FF-2045-4FEE-8E81-AF63D22899DE}" dt="2021-02-04T15:38:50.220" v="550" actId="478"/>
          <ac:picMkLst>
            <pc:docMk/>
            <pc:sldMk cId="205358310" sldId="303"/>
            <ac:picMk id="2" creationId="{51F0DD08-E49F-4F3C-8DDC-61F3658C2AFE}"/>
          </ac:picMkLst>
        </pc:picChg>
      </pc:sldChg>
      <pc:sldChg chg="add del">
        <pc:chgData name="Laura Borge del Rey" userId="d348e132-a29f-48a6-9ced-ad1cbb57953d" providerId="ADAL" clId="{249084FF-2045-4FEE-8E81-AF63D22899DE}" dt="2021-02-04T16:57:28.216" v="1590" actId="2696"/>
        <pc:sldMkLst>
          <pc:docMk/>
          <pc:sldMk cId="3064112153" sldId="304"/>
        </pc:sldMkLst>
      </pc:sldChg>
      <pc:sldChg chg="addSp modSp add del mod">
        <pc:chgData name="Laura Borge del Rey" userId="d348e132-a29f-48a6-9ced-ad1cbb57953d" providerId="ADAL" clId="{249084FF-2045-4FEE-8E81-AF63D22899DE}" dt="2021-02-04T16:57:25.999" v="1589" actId="2696"/>
        <pc:sldMkLst>
          <pc:docMk/>
          <pc:sldMk cId="71993885" sldId="305"/>
        </pc:sldMkLst>
        <pc:graphicFrameChg chg="mod">
          <ac:chgData name="Laura Borge del Rey" userId="d348e132-a29f-48a6-9ced-ad1cbb57953d" providerId="ADAL" clId="{249084FF-2045-4FEE-8E81-AF63D22899DE}" dt="2021-02-04T16:27:36.219" v="1296" actId="1076"/>
          <ac:graphicFrameMkLst>
            <pc:docMk/>
            <pc:sldMk cId="71993885" sldId="305"/>
            <ac:graphicFrameMk id="26" creationId="{D46A1535-EA44-4FF8-9B61-006C78084054}"/>
          </ac:graphicFrameMkLst>
        </pc:graphicFrameChg>
        <pc:graphicFrameChg chg="mod">
          <ac:chgData name="Laura Borge del Rey" userId="d348e132-a29f-48a6-9ced-ad1cbb57953d" providerId="ADAL" clId="{249084FF-2045-4FEE-8E81-AF63D22899DE}" dt="2021-02-04T16:31:08.058" v="1304"/>
          <ac:graphicFrameMkLst>
            <pc:docMk/>
            <pc:sldMk cId="71993885" sldId="305"/>
            <ac:graphicFrameMk id="27" creationId="{C6378545-9A33-4352-803C-F8B166E593CC}"/>
          </ac:graphicFrameMkLst>
        </pc:graphicFrameChg>
        <pc:picChg chg="add mod">
          <ac:chgData name="Laura Borge del Rey" userId="d348e132-a29f-48a6-9ced-ad1cbb57953d" providerId="ADAL" clId="{249084FF-2045-4FEE-8E81-AF63D22899DE}" dt="2021-02-04T16:30:33.947" v="1299" actId="1076"/>
          <ac:picMkLst>
            <pc:docMk/>
            <pc:sldMk cId="71993885" sldId="305"/>
            <ac:picMk id="6" creationId="{A196D186-BD1A-44DB-96E0-A429C6112444}"/>
          </ac:picMkLst>
        </pc:picChg>
        <pc:picChg chg="add mod">
          <ac:chgData name="Laura Borge del Rey" userId="d348e132-a29f-48a6-9ced-ad1cbb57953d" providerId="ADAL" clId="{249084FF-2045-4FEE-8E81-AF63D22899DE}" dt="2021-02-04T16:30:40.293" v="1300" actId="931"/>
          <ac:picMkLst>
            <pc:docMk/>
            <pc:sldMk cId="71993885" sldId="305"/>
            <ac:picMk id="10" creationId="{2FCD909F-5945-4C51-9559-8DE961DD2C99}"/>
          </ac:picMkLst>
        </pc:picChg>
        <pc:picChg chg="mod">
          <ac:chgData name="Laura Borge del Rey" userId="d348e132-a29f-48a6-9ced-ad1cbb57953d" providerId="ADAL" clId="{249084FF-2045-4FEE-8E81-AF63D22899DE}" dt="2021-02-04T16:27:41.539" v="1297" actId="1076"/>
          <ac:picMkLst>
            <pc:docMk/>
            <pc:sldMk cId="71993885" sldId="305"/>
            <ac:picMk id="23" creationId="{189A1F6B-7E39-49F9-8D6D-2121AA3444E5}"/>
          </ac:picMkLst>
        </pc:picChg>
      </pc:sldChg>
      <pc:sldChg chg="addSp delSp modSp add del mod">
        <pc:chgData name="Laura Borge del Rey" userId="d348e132-a29f-48a6-9ced-ad1cbb57953d" providerId="ADAL" clId="{249084FF-2045-4FEE-8E81-AF63D22899DE}" dt="2021-02-08T12:11:44.982" v="2204" actId="2696"/>
        <pc:sldMkLst>
          <pc:docMk/>
          <pc:sldMk cId="125601650" sldId="306"/>
        </pc:sldMkLst>
        <pc:spChg chg="del mod">
          <ac:chgData name="Laura Borge del Rey" userId="d348e132-a29f-48a6-9ced-ad1cbb57953d" providerId="ADAL" clId="{249084FF-2045-4FEE-8E81-AF63D22899DE}" dt="2021-02-08T10:10:59.997" v="1756" actId="478"/>
          <ac:spMkLst>
            <pc:docMk/>
            <pc:sldMk cId="125601650" sldId="306"/>
            <ac:spMk id="5" creationId="{F22B899B-D96B-4AC1-A9EA-EB0F8A169830}"/>
          </ac:spMkLst>
        </pc:spChg>
        <pc:spChg chg="add mod">
          <ac:chgData name="Laura Borge del Rey" userId="d348e132-a29f-48a6-9ced-ad1cbb57953d" providerId="ADAL" clId="{249084FF-2045-4FEE-8E81-AF63D22899DE}" dt="2021-02-04T16:32:27.775" v="1307" actId="1076"/>
          <ac:spMkLst>
            <pc:docMk/>
            <pc:sldMk cId="125601650" sldId="306"/>
            <ac:spMk id="6" creationId="{DB03D2D7-0199-49C4-9AFD-FC8C8558AD74}"/>
          </ac:spMkLst>
        </pc:spChg>
        <pc:spChg chg="add mod">
          <ac:chgData name="Laura Borge del Rey" userId="d348e132-a29f-48a6-9ced-ad1cbb57953d" providerId="ADAL" clId="{249084FF-2045-4FEE-8E81-AF63D22899DE}" dt="2021-02-04T16:32:27.775" v="1307" actId="1076"/>
          <ac:spMkLst>
            <pc:docMk/>
            <pc:sldMk cId="125601650" sldId="306"/>
            <ac:spMk id="8" creationId="{0994D74E-0465-454D-8B98-2B6BE474EA64}"/>
          </ac:spMkLst>
        </pc:spChg>
        <pc:spChg chg="add mod">
          <ac:chgData name="Laura Borge del Rey" userId="d348e132-a29f-48a6-9ced-ad1cbb57953d" providerId="ADAL" clId="{249084FF-2045-4FEE-8E81-AF63D22899DE}" dt="2021-02-04T16:32:27.775" v="1307" actId="1076"/>
          <ac:spMkLst>
            <pc:docMk/>
            <pc:sldMk cId="125601650" sldId="306"/>
            <ac:spMk id="9" creationId="{A02FE1BC-EB12-4660-AF0C-DE8C703EEA27}"/>
          </ac:spMkLst>
        </pc:spChg>
        <pc:spChg chg="add mod">
          <ac:chgData name="Laura Borge del Rey" userId="d348e132-a29f-48a6-9ced-ad1cbb57953d" providerId="ADAL" clId="{249084FF-2045-4FEE-8E81-AF63D22899DE}" dt="2021-02-04T16:32:27.775" v="1307" actId="1076"/>
          <ac:spMkLst>
            <pc:docMk/>
            <pc:sldMk cId="125601650" sldId="306"/>
            <ac:spMk id="10" creationId="{EAE3F4E2-FFE7-4385-8F4E-0EB5E1FEA62A}"/>
          </ac:spMkLst>
        </pc:spChg>
        <pc:spChg chg="add mod">
          <ac:chgData name="Laura Borge del Rey" userId="d348e132-a29f-48a6-9ced-ad1cbb57953d" providerId="ADAL" clId="{249084FF-2045-4FEE-8E81-AF63D22899DE}" dt="2021-02-04T16:32:27.775" v="1307" actId="1076"/>
          <ac:spMkLst>
            <pc:docMk/>
            <pc:sldMk cId="125601650" sldId="306"/>
            <ac:spMk id="11" creationId="{E8B4D3AC-378E-46BF-A136-8E671AF97DFC}"/>
          </ac:spMkLst>
        </pc:spChg>
        <pc:spChg chg="add mod">
          <ac:chgData name="Laura Borge del Rey" userId="d348e132-a29f-48a6-9ced-ad1cbb57953d" providerId="ADAL" clId="{249084FF-2045-4FEE-8E81-AF63D22899DE}" dt="2021-02-04T16:48:19.722" v="1498" actId="1076"/>
          <ac:spMkLst>
            <pc:docMk/>
            <pc:sldMk cId="125601650" sldId="306"/>
            <ac:spMk id="12" creationId="{8DE910D3-50D5-403C-9289-AF19E7EA4B8A}"/>
          </ac:spMkLst>
        </pc:spChg>
        <pc:spChg chg="add mod ord">
          <ac:chgData name="Laura Borge del Rey" userId="d348e132-a29f-48a6-9ced-ad1cbb57953d" providerId="ADAL" clId="{249084FF-2045-4FEE-8E81-AF63D22899DE}" dt="2021-02-04T16:34:38.814" v="1326" actId="166"/>
          <ac:spMkLst>
            <pc:docMk/>
            <pc:sldMk cId="125601650" sldId="306"/>
            <ac:spMk id="13" creationId="{A171D29C-9754-4699-AE94-AD32946A921C}"/>
          </ac:spMkLst>
        </pc:spChg>
        <pc:spChg chg="add mod">
          <ac:chgData name="Laura Borge del Rey" userId="d348e132-a29f-48a6-9ced-ad1cbb57953d" providerId="ADAL" clId="{249084FF-2045-4FEE-8E81-AF63D22899DE}" dt="2021-02-04T16:32:27.775" v="1307" actId="1076"/>
          <ac:spMkLst>
            <pc:docMk/>
            <pc:sldMk cId="125601650" sldId="306"/>
            <ac:spMk id="14" creationId="{B60F6D7E-7F6B-45E7-95BC-B6115D6D78A2}"/>
          </ac:spMkLst>
        </pc:spChg>
        <pc:spChg chg="add mod">
          <ac:chgData name="Laura Borge del Rey" userId="d348e132-a29f-48a6-9ced-ad1cbb57953d" providerId="ADAL" clId="{249084FF-2045-4FEE-8E81-AF63D22899DE}" dt="2021-02-04T16:43:36.613" v="1468" actId="11530"/>
          <ac:spMkLst>
            <pc:docMk/>
            <pc:sldMk cId="125601650" sldId="306"/>
            <ac:spMk id="15" creationId="{E9374B65-EFEF-4104-9750-064E95E2315A}"/>
          </ac:spMkLst>
        </pc:spChg>
        <pc:spChg chg="add mod">
          <ac:chgData name="Laura Borge del Rey" userId="d348e132-a29f-48a6-9ced-ad1cbb57953d" providerId="ADAL" clId="{249084FF-2045-4FEE-8E81-AF63D22899DE}" dt="2021-02-04T16:32:27.775" v="1307" actId="1076"/>
          <ac:spMkLst>
            <pc:docMk/>
            <pc:sldMk cId="125601650" sldId="306"/>
            <ac:spMk id="16" creationId="{9854B5EE-455D-4957-AE23-000D32186910}"/>
          </ac:spMkLst>
        </pc:spChg>
        <pc:spChg chg="add mod">
          <ac:chgData name="Laura Borge del Rey" userId="d348e132-a29f-48a6-9ced-ad1cbb57953d" providerId="ADAL" clId="{249084FF-2045-4FEE-8E81-AF63D22899DE}" dt="2021-02-04T16:32:27.775" v="1307" actId="1076"/>
          <ac:spMkLst>
            <pc:docMk/>
            <pc:sldMk cId="125601650" sldId="306"/>
            <ac:spMk id="17" creationId="{EA69F509-E2C1-4801-8644-3B1585CB8D18}"/>
          </ac:spMkLst>
        </pc:spChg>
        <pc:spChg chg="add del mod">
          <ac:chgData name="Laura Borge del Rey" userId="d348e132-a29f-48a6-9ced-ad1cbb57953d" providerId="ADAL" clId="{249084FF-2045-4FEE-8E81-AF63D22899DE}" dt="2021-02-04T16:47:46.411" v="1495" actId="478"/>
          <ac:spMkLst>
            <pc:docMk/>
            <pc:sldMk cId="125601650" sldId="306"/>
            <ac:spMk id="18" creationId="{0859BBD1-C162-4467-861A-BD6A7C8D51A7}"/>
          </ac:spMkLst>
        </pc:spChg>
        <pc:spChg chg="add del mod">
          <ac:chgData name="Laura Borge del Rey" userId="d348e132-a29f-48a6-9ced-ad1cbb57953d" providerId="ADAL" clId="{249084FF-2045-4FEE-8E81-AF63D22899DE}" dt="2021-02-04T16:47:47.388" v="1496" actId="478"/>
          <ac:spMkLst>
            <pc:docMk/>
            <pc:sldMk cId="125601650" sldId="306"/>
            <ac:spMk id="27" creationId="{E6EDCA9D-16DC-4329-9A36-FE2F6B48C63E}"/>
          </ac:spMkLst>
        </pc:spChg>
        <pc:spChg chg="add">
          <ac:chgData name="Laura Borge del Rey" userId="d348e132-a29f-48a6-9ced-ad1cbb57953d" providerId="ADAL" clId="{249084FF-2045-4FEE-8E81-AF63D22899DE}" dt="2021-02-04T16:43:19.806" v="1467" actId="11529"/>
          <ac:spMkLst>
            <pc:docMk/>
            <pc:sldMk cId="125601650" sldId="306"/>
            <ac:spMk id="45" creationId="{1F864AD2-3BA4-454C-ADD3-CC1D22753DFB}"/>
          </ac:spMkLst>
        </pc:spChg>
        <pc:picChg chg="add del mod">
          <ac:chgData name="Laura Borge del Rey" userId="d348e132-a29f-48a6-9ced-ad1cbb57953d" providerId="ADAL" clId="{249084FF-2045-4FEE-8E81-AF63D22899DE}" dt="2021-02-04T16:36:32.445" v="1358" actId="478"/>
          <ac:picMkLst>
            <pc:docMk/>
            <pc:sldMk cId="125601650" sldId="306"/>
            <ac:picMk id="3" creationId="{39B76A82-DBAB-4617-8A0A-D5AF0821CC06}"/>
          </ac:picMkLst>
        </pc:picChg>
        <pc:picChg chg="add mod">
          <ac:chgData name="Laura Borge del Rey" userId="d348e132-a29f-48a6-9ced-ad1cbb57953d" providerId="ADAL" clId="{249084FF-2045-4FEE-8E81-AF63D22899DE}" dt="2021-02-08T10:50:26.186" v="2017" actId="1076"/>
          <ac:picMkLst>
            <pc:docMk/>
            <pc:sldMk cId="125601650" sldId="306"/>
            <ac:picMk id="3" creationId="{A13FF558-51BD-4D63-AE40-9C7C28C39351}"/>
          </ac:picMkLst>
        </pc:picChg>
        <pc:picChg chg="add del mod">
          <ac:chgData name="Laura Borge del Rey" userId="d348e132-a29f-48a6-9ced-ad1cbb57953d" providerId="ADAL" clId="{249084FF-2045-4FEE-8E81-AF63D22899DE}" dt="2021-02-04T16:36:38.101" v="1363" actId="478"/>
          <ac:picMkLst>
            <pc:docMk/>
            <pc:sldMk cId="125601650" sldId="306"/>
            <ac:picMk id="19" creationId="{16DB4768-5B6E-4CB6-B707-4F8A01B122DA}"/>
          </ac:picMkLst>
        </pc:picChg>
        <pc:picChg chg="add del mod">
          <ac:chgData name="Laura Borge del Rey" userId="d348e132-a29f-48a6-9ced-ad1cbb57953d" providerId="ADAL" clId="{249084FF-2045-4FEE-8E81-AF63D22899DE}" dt="2021-02-04T16:36:37.147" v="1362" actId="478"/>
          <ac:picMkLst>
            <pc:docMk/>
            <pc:sldMk cId="125601650" sldId="306"/>
            <ac:picMk id="20" creationId="{51C0799F-A8F0-4E38-A8B5-B7D22AAC6996}"/>
          </ac:picMkLst>
        </pc:picChg>
        <pc:picChg chg="add del mod">
          <ac:chgData name="Laura Borge del Rey" userId="d348e132-a29f-48a6-9ced-ad1cbb57953d" providerId="ADAL" clId="{249084FF-2045-4FEE-8E81-AF63D22899DE}" dt="2021-02-04T16:36:35.477" v="1361" actId="478"/>
          <ac:picMkLst>
            <pc:docMk/>
            <pc:sldMk cId="125601650" sldId="306"/>
            <ac:picMk id="21" creationId="{AFBA320C-24AD-4405-BBD2-F763CB8B1407}"/>
          </ac:picMkLst>
        </pc:picChg>
        <pc:picChg chg="add del mod">
          <ac:chgData name="Laura Borge del Rey" userId="d348e132-a29f-48a6-9ced-ad1cbb57953d" providerId="ADAL" clId="{249084FF-2045-4FEE-8E81-AF63D22899DE}" dt="2021-02-04T16:36:34.923" v="1360" actId="478"/>
          <ac:picMkLst>
            <pc:docMk/>
            <pc:sldMk cId="125601650" sldId="306"/>
            <ac:picMk id="22" creationId="{5C262ECD-CBBF-4206-AB26-ECB2E7D322A6}"/>
          </ac:picMkLst>
        </pc:picChg>
        <pc:picChg chg="add del mod">
          <ac:chgData name="Laura Borge del Rey" userId="d348e132-a29f-48a6-9ced-ad1cbb57953d" providerId="ADAL" clId="{249084FF-2045-4FEE-8E81-AF63D22899DE}" dt="2021-02-04T16:36:34.176" v="1359" actId="478"/>
          <ac:picMkLst>
            <pc:docMk/>
            <pc:sldMk cId="125601650" sldId="306"/>
            <ac:picMk id="23" creationId="{22F5B681-1E93-42DA-AD1C-B08B49CBA13B}"/>
          </ac:picMkLst>
        </pc:picChg>
        <pc:picChg chg="add del mod">
          <ac:chgData name="Laura Borge del Rey" userId="d348e132-a29f-48a6-9ced-ad1cbb57953d" providerId="ADAL" clId="{249084FF-2045-4FEE-8E81-AF63D22899DE}" dt="2021-02-04T16:36:28.089" v="1356" actId="478"/>
          <ac:picMkLst>
            <pc:docMk/>
            <pc:sldMk cId="125601650" sldId="306"/>
            <ac:picMk id="24" creationId="{305F47AD-FBD8-4B7F-A30D-8684D14D0958}"/>
          </ac:picMkLst>
        </pc:picChg>
        <pc:picChg chg="add mod">
          <ac:chgData name="Laura Borge del Rey" userId="d348e132-a29f-48a6-9ced-ad1cbb57953d" providerId="ADAL" clId="{249084FF-2045-4FEE-8E81-AF63D22899DE}" dt="2021-02-04T16:32:27.775" v="1307" actId="1076"/>
          <ac:picMkLst>
            <pc:docMk/>
            <pc:sldMk cId="125601650" sldId="306"/>
            <ac:picMk id="25" creationId="{BCB1F576-61D4-4F29-9230-5A3C705940B0}"/>
          </ac:picMkLst>
        </pc:picChg>
        <pc:picChg chg="add del mod">
          <ac:chgData name="Laura Borge del Rey" userId="d348e132-a29f-48a6-9ced-ad1cbb57953d" providerId="ADAL" clId="{249084FF-2045-4FEE-8E81-AF63D22899DE}" dt="2021-02-04T16:36:31.322" v="1357" actId="478"/>
          <ac:picMkLst>
            <pc:docMk/>
            <pc:sldMk cId="125601650" sldId="306"/>
            <ac:picMk id="26" creationId="{DEA3C61B-7745-4E6F-A31A-3653B720986A}"/>
          </ac:picMkLst>
        </pc:picChg>
        <pc:picChg chg="add del mod">
          <ac:chgData name="Laura Borge del Rey" userId="d348e132-a29f-48a6-9ced-ad1cbb57953d" providerId="ADAL" clId="{249084FF-2045-4FEE-8E81-AF63D22899DE}" dt="2021-02-04T16:32:42.541" v="1308" actId="478"/>
          <ac:picMkLst>
            <pc:docMk/>
            <pc:sldMk cId="125601650" sldId="306"/>
            <ac:picMk id="28" creationId="{4DB42B16-1DE4-4AF0-BB2E-87E4EDE4CFCD}"/>
          </ac:picMkLst>
        </pc:picChg>
        <pc:picChg chg="add mod ord">
          <ac:chgData name="Laura Borge del Rey" userId="d348e132-a29f-48a6-9ced-ad1cbb57953d" providerId="ADAL" clId="{249084FF-2045-4FEE-8E81-AF63D22899DE}" dt="2021-02-04T16:34:34.534" v="1325" actId="167"/>
          <ac:picMkLst>
            <pc:docMk/>
            <pc:sldMk cId="125601650" sldId="306"/>
            <ac:picMk id="30" creationId="{D3353AE5-6563-4438-BA4E-091092BFAA04}"/>
          </ac:picMkLst>
        </pc:picChg>
        <pc:picChg chg="add mod">
          <ac:chgData name="Laura Borge del Rey" userId="d348e132-a29f-48a6-9ced-ad1cbb57953d" providerId="ADAL" clId="{249084FF-2045-4FEE-8E81-AF63D22899DE}" dt="2021-02-08T10:51:02.388" v="2029"/>
          <ac:picMkLst>
            <pc:docMk/>
            <pc:sldMk cId="125601650" sldId="306"/>
            <ac:picMk id="31" creationId="{40604BE0-C47F-4298-AC11-123EBB30F080}"/>
          </ac:picMkLst>
        </pc:picChg>
        <pc:picChg chg="add mod">
          <ac:chgData name="Laura Borge del Rey" userId="d348e132-a29f-48a6-9ced-ad1cbb57953d" providerId="ADAL" clId="{249084FF-2045-4FEE-8E81-AF63D22899DE}" dt="2021-02-04T16:40:18.226" v="1412" actId="1076"/>
          <ac:picMkLst>
            <pc:docMk/>
            <pc:sldMk cId="125601650" sldId="306"/>
            <ac:picMk id="32" creationId="{2E3959F1-D21A-4565-9645-76D5A9B9DDDA}"/>
          </ac:picMkLst>
        </pc:picChg>
        <pc:picChg chg="add mod">
          <ac:chgData name="Laura Borge del Rey" userId="d348e132-a29f-48a6-9ced-ad1cbb57953d" providerId="ADAL" clId="{249084FF-2045-4FEE-8E81-AF63D22899DE}" dt="2021-02-04T16:46:51.553" v="1486" actId="14100"/>
          <ac:picMkLst>
            <pc:docMk/>
            <pc:sldMk cId="125601650" sldId="306"/>
            <ac:picMk id="34" creationId="{3FD5FE93-50CE-4E99-9652-83C72F477C35}"/>
          </ac:picMkLst>
        </pc:picChg>
        <pc:picChg chg="add mod">
          <ac:chgData name="Laura Borge del Rey" userId="d348e132-a29f-48a6-9ced-ad1cbb57953d" providerId="ADAL" clId="{249084FF-2045-4FEE-8E81-AF63D22899DE}" dt="2021-02-04T16:39:03.787" v="1408" actId="1076"/>
          <ac:picMkLst>
            <pc:docMk/>
            <pc:sldMk cId="125601650" sldId="306"/>
            <ac:picMk id="36" creationId="{28C8A784-D222-47D1-B5FC-FCAF0A5EA966}"/>
          </ac:picMkLst>
        </pc:picChg>
        <pc:picChg chg="add del mod">
          <ac:chgData name="Laura Borge del Rey" userId="d348e132-a29f-48a6-9ced-ad1cbb57953d" providerId="ADAL" clId="{249084FF-2045-4FEE-8E81-AF63D22899DE}" dt="2021-02-08T10:49:13.513" v="1995" actId="478"/>
          <ac:picMkLst>
            <pc:docMk/>
            <pc:sldMk cId="125601650" sldId="306"/>
            <ac:picMk id="38" creationId="{5972E491-8342-4963-A61A-406F7213967D}"/>
          </ac:picMkLst>
        </pc:picChg>
        <pc:picChg chg="add mod">
          <ac:chgData name="Laura Borge del Rey" userId="d348e132-a29f-48a6-9ced-ad1cbb57953d" providerId="ADAL" clId="{249084FF-2045-4FEE-8E81-AF63D22899DE}" dt="2021-02-04T16:41:13.661" v="1428"/>
          <ac:picMkLst>
            <pc:docMk/>
            <pc:sldMk cId="125601650" sldId="306"/>
            <ac:picMk id="40" creationId="{C2CEFD09-598B-444A-A0A0-B20D2A09E830}"/>
          </ac:picMkLst>
        </pc:picChg>
        <pc:picChg chg="add mod">
          <ac:chgData name="Laura Borge del Rey" userId="d348e132-a29f-48a6-9ced-ad1cbb57953d" providerId="ADAL" clId="{249084FF-2045-4FEE-8E81-AF63D22899DE}" dt="2021-02-04T16:42:23.409" v="1459" actId="1076"/>
          <ac:picMkLst>
            <pc:docMk/>
            <pc:sldMk cId="125601650" sldId="306"/>
            <ac:picMk id="42" creationId="{0A5CA8C3-7D13-434B-9C01-A91C60D9C89D}"/>
          </ac:picMkLst>
        </pc:picChg>
        <pc:picChg chg="add mod">
          <ac:chgData name="Laura Borge del Rey" userId="d348e132-a29f-48a6-9ced-ad1cbb57953d" providerId="ADAL" clId="{249084FF-2045-4FEE-8E81-AF63D22899DE}" dt="2021-02-08T10:22:37.172" v="1902" actId="2085"/>
          <ac:picMkLst>
            <pc:docMk/>
            <pc:sldMk cId="125601650" sldId="306"/>
            <ac:picMk id="44" creationId="{8CEB8996-2363-4CF1-8DDB-BE45272D320F}"/>
          </ac:picMkLst>
        </pc:picChg>
        <pc:picChg chg="add mod">
          <ac:chgData name="Laura Borge del Rey" userId="d348e132-a29f-48a6-9ced-ad1cbb57953d" providerId="ADAL" clId="{249084FF-2045-4FEE-8E81-AF63D22899DE}" dt="2021-02-08T10:18:16.428" v="1889"/>
          <ac:picMkLst>
            <pc:docMk/>
            <pc:sldMk cId="125601650" sldId="306"/>
            <ac:picMk id="46" creationId="{9BC59262-61B2-41F9-AC22-EE9049950F86}"/>
          </ac:picMkLst>
        </pc:picChg>
        <pc:picChg chg="add mod">
          <ac:chgData name="Laura Borge del Rey" userId="d348e132-a29f-48a6-9ced-ad1cbb57953d" providerId="ADAL" clId="{249084FF-2045-4FEE-8E81-AF63D22899DE}" dt="2021-02-04T16:46:36.911" v="1484"/>
          <ac:picMkLst>
            <pc:docMk/>
            <pc:sldMk cId="125601650" sldId="306"/>
            <ac:picMk id="47" creationId="{1DBD825B-AEF5-4E9A-ADC0-5A16DD0A5DEF}"/>
          </ac:picMkLst>
        </pc:picChg>
        <pc:picChg chg="add mod">
          <ac:chgData name="Laura Borge del Rey" userId="d348e132-a29f-48a6-9ced-ad1cbb57953d" providerId="ADAL" clId="{249084FF-2045-4FEE-8E81-AF63D22899DE}" dt="2021-02-08T11:01:04.881" v="2089" actId="1076"/>
          <ac:picMkLst>
            <pc:docMk/>
            <pc:sldMk cId="125601650" sldId="306"/>
            <ac:picMk id="49" creationId="{71017B04-133F-4FAD-9916-01C178E256E5}"/>
          </ac:picMkLst>
        </pc:picChg>
      </pc:sldChg>
      <pc:sldChg chg="addSp delSp modSp add del mod">
        <pc:chgData name="Laura Borge del Rey" userId="d348e132-a29f-48a6-9ced-ad1cbb57953d" providerId="ADAL" clId="{249084FF-2045-4FEE-8E81-AF63D22899DE}" dt="2021-02-08T12:11:52.930" v="2205" actId="2696"/>
        <pc:sldMkLst>
          <pc:docMk/>
          <pc:sldMk cId="1932453719" sldId="307"/>
        </pc:sldMkLst>
        <pc:spChg chg="mod">
          <ac:chgData name="Laura Borge del Rey" userId="d348e132-a29f-48a6-9ced-ad1cbb57953d" providerId="ADAL" clId="{249084FF-2045-4FEE-8E81-AF63D22899DE}" dt="2021-02-08T10:53:58.617" v="2056" actId="120"/>
          <ac:spMkLst>
            <pc:docMk/>
            <pc:sldMk cId="1932453719" sldId="307"/>
            <ac:spMk id="4" creationId="{1D8C386C-81E8-4358-88B5-EB8A2470489A}"/>
          </ac:spMkLst>
        </pc:spChg>
        <pc:spChg chg="del mod">
          <ac:chgData name="Laura Borge del Rey" userId="d348e132-a29f-48a6-9ced-ad1cbb57953d" providerId="ADAL" clId="{249084FF-2045-4FEE-8E81-AF63D22899DE}" dt="2021-02-04T16:52:35.787" v="1540" actId="478"/>
          <ac:spMkLst>
            <pc:docMk/>
            <pc:sldMk cId="1932453719" sldId="307"/>
            <ac:spMk id="5" creationId="{F22B899B-D96B-4AC1-A9EA-EB0F8A169830}"/>
          </ac:spMkLst>
        </pc:spChg>
        <pc:spChg chg="mod">
          <ac:chgData name="Laura Borge del Rey" userId="d348e132-a29f-48a6-9ced-ad1cbb57953d" providerId="ADAL" clId="{249084FF-2045-4FEE-8E81-AF63D22899DE}" dt="2021-02-04T16:54:38.729" v="1563" actId="1076"/>
          <ac:spMkLst>
            <pc:docMk/>
            <pc:sldMk cId="1932453719" sldId="307"/>
            <ac:spMk id="6" creationId="{DB03D2D7-0199-49C4-9AFD-FC8C8558AD74}"/>
          </ac:spMkLst>
        </pc:spChg>
        <pc:spChg chg="mod">
          <ac:chgData name="Laura Borge del Rey" userId="d348e132-a29f-48a6-9ced-ad1cbb57953d" providerId="ADAL" clId="{249084FF-2045-4FEE-8E81-AF63D22899DE}" dt="2021-02-04T16:50:24.559" v="1506" actId="11530"/>
          <ac:spMkLst>
            <pc:docMk/>
            <pc:sldMk cId="1932453719" sldId="307"/>
            <ac:spMk id="7" creationId="{F945D24E-B64A-4598-93D7-CA6DD5FDD824}"/>
          </ac:spMkLst>
        </pc:spChg>
        <pc:spChg chg="mod">
          <ac:chgData name="Laura Borge del Rey" userId="d348e132-a29f-48a6-9ced-ad1cbb57953d" providerId="ADAL" clId="{249084FF-2045-4FEE-8E81-AF63D22899DE}" dt="2021-02-04T16:54:57.931" v="1570" actId="1076"/>
          <ac:spMkLst>
            <pc:docMk/>
            <pc:sldMk cId="1932453719" sldId="307"/>
            <ac:spMk id="8" creationId="{0994D74E-0465-454D-8B98-2B6BE474EA64}"/>
          </ac:spMkLst>
        </pc:spChg>
        <pc:spChg chg="mod">
          <ac:chgData name="Laura Borge del Rey" userId="d348e132-a29f-48a6-9ced-ad1cbb57953d" providerId="ADAL" clId="{249084FF-2045-4FEE-8E81-AF63D22899DE}" dt="2021-02-04T16:55:24.778" v="1578" actId="1076"/>
          <ac:spMkLst>
            <pc:docMk/>
            <pc:sldMk cId="1932453719" sldId="307"/>
            <ac:spMk id="9" creationId="{A02FE1BC-EB12-4660-AF0C-DE8C703EEA27}"/>
          </ac:spMkLst>
        </pc:spChg>
        <pc:spChg chg="mod">
          <ac:chgData name="Laura Borge del Rey" userId="d348e132-a29f-48a6-9ced-ad1cbb57953d" providerId="ADAL" clId="{249084FF-2045-4FEE-8E81-AF63D22899DE}" dt="2021-02-04T16:55:36.633" v="1581" actId="1076"/>
          <ac:spMkLst>
            <pc:docMk/>
            <pc:sldMk cId="1932453719" sldId="307"/>
            <ac:spMk id="10" creationId="{EAE3F4E2-FFE7-4385-8F4E-0EB5E1FEA62A}"/>
          </ac:spMkLst>
        </pc:spChg>
        <pc:spChg chg="mod">
          <ac:chgData name="Laura Borge del Rey" userId="d348e132-a29f-48a6-9ced-ad1cbb57953d" providerId="ADAL" clId="{249084FF-2045-4FEE-8E81-AF63D22899DE}" dt="2021-02-04T16:55:03.146" v="1571" actId="1076"/>
          <ac:spMkLst>
            <pc:docMk/>
            <pc:sldMk cId="1932453719" sldId="307"/>
            <ac:spMk id="11" creationId="{E8B4D3AC-378E-46BF-A136-8E671AF97DFC}"/>
          </ac:spMkLst>
        </pc:spChg>
        <pc:spChg chg="mod">
          <ac:chgData name="Laura Borge del Rey" userId="d348e132-a29f-48a6-9ced-ad1cbb57953d" providerId="ADAL" clId="{249084FF-2045-4FEE-8E81-AF63D22899DE}" dt="2021-02-04T16:55:42.210" v="1582" actId="1076"/>
          <ac:spMkLst>
            <pc:docMk/>
            <pc:sldMk cId="1932453719" sldId="307"/>
            <ac:spMk id="12" creationId="{8DE910D3-50D5-403C-9289-AF19E7EA4B8A}"/>
          </ac:spMkLst>
        </pc:spChg>
        <pc:spChg chg="mod">
          <ac:chgData name="Laura Borge del Rey" userId="d348e132-a29f-48a6-9ced-ad1cbb57953d" providerId="ADAL" clId="{249084FF-2045-4FEE-8E81-AF63D22899DE}" dt="2021-02-04T16:54:17.673" v="1558" actId="1076"/>
          <ac:spMkLst>
            <pc:docMk/>
            <pc:sldMk cId="1932453719" sldId="307"/>
            <ac:spMk id="13" creationId="{A171D29C-9754-4699-AE94-AD32946A921C}"/>
          </ac:spMkLst>
        </pc:spChg>
        <pc:spChg chg="mod">
          <ac:chgData name="Laura Borge del Rey" userId="d348e132-a29f-48a6-9ced-ad1cbb57953d" providerId="ADAL" clId="{249084FF-2045-4FEE-8E81-AF63D22899DE}" dt="2021-02-04T16:55:45.897" v="1583" actId="1076"/>
          <ac:spMkLst>
            <pc:docMk/>
            <pc:sldMk cId="1932453719" sldId="307"/>
            <ac:spMk id="14" creationId="{B60F6D7E-7F6B-45E7-95BC-B6115D6D78A2}"/>
          </ac:spMkLst>
        </pc:spChg>
        <pc:spChg chg="mod">
          <ac:chgData name="Laura Borge del Rey" userId="d348e132-a29f-48a6-9ced-ad1cbb57953d" providerId="ADAL" clId="{249084FF-2045-4FEE-8E81-AF63D22899DE}" dt="2021-02-04T16:54:41.603" v="1564" actId="1076"/>
          <ac:spMkLst>
            <pc:docMk/>
            <pc:sldMk cId="1932453719" sldId="307"/>
            <ac:spMk id="15" creationId="{E9374B65-EFEF-4104-9750-064E95E2315A}"/>
          </ac:spMkLst>
        </pc:spChg>
        <pc:spChg chg="mod">
          <ac:chgData name="Laura Borge del Rey" userId="d348e132-a29f-48a6-9ced-ad1cbb57953d" providerId="ADAL" clId="{249084FF-2045-4FEE-8E81-AF63D22899DE}" dt="2021-02-04T16:55:11.667" v="1573" actId="1076"/>
          <ac:spMkLst>
            <pc:docMk/>
            <pc:sldMk cId="1932453719" sldId="307"/>
            <ac:spMk id="16" creationId="{9854B5EE-455D-4957-AE23-000D32186910}"/>
          </ac:spMkLst>
        </pc:spChg>
        <pc:spChg chg="mod">
          <ac:chgData name="Laura Borge del Rey" userId="d348e132-a29f-48a6-9ced-ad1cbb57953d" providerId="ADAL" clId="{249084FF-2045-4FEE-8E81-AF63D22899DE}" dt="2021-02-04T16:55:21.786" v="1577" actId="1076"/>
          <ac:spMkLst>
            <pc:docMk/>
            <pc:sldMk cId="1932453719" sldId="307"/>
            <ac:spMk id="17" creationId="{EA69F509-E2C1-4801-8644-3B1585CB8D18}"/>
          </ac:spMkLst>
        </pc:spChg>
        <pc:spChg chg="del">
          <ac:chgData name="Laura Borge del Rey" userId="d348e132-a29f-48a6-9ced-ad1cbb57953d" providerId="ADAL" clId="{249084FF-2045-4FEE-8E81-AF63D22899DE}" dt="2021-02-04T16:49:01.149" v="1503" actId="478"/>
          <ac:spMkLst>
            <pc:docMk/>
            <pc:sldMk cId="1932453719" sldId="307"/>
            <ac:spMk id="45" creationId="{1F864AD2-3BA4-454C-ADD3-CC1D22753DFB}"/>
          </ac:spMkLst>
        </pc:spChg>
        <pc:picChg chg="add mod">
          <ac:chgData name="Laura Borge del Rey" userId="d348e132-a29f-48a6-9ced-ad1cbb57953d" providerId="ADAL" clId="{249084FF-2045-4FEE-8E81-AF63D22899DE}" dt="2021-02-08T10:13:56.868" v="1795" actId="1076"/>
          <ac:picMkLst>
            <pc:docMk/>
            <pc:sldMk cId="1932453719" sldId="307"/>
            <ac:picMk id="3" creationId="{3E110566-B01C-455D-A8A8-C55802D8DAC6}"/>
          </ac:picMkLst>
        </pc:picChg>
        <pc:picChg chg="add del mod modCrop">
          <ac:chgData name="Laura Borge del Rey" userId="d348e132-a29f-48a6-9ced-ad1cbb57953d" providerId="ADAL" clId="{249084FF-2045-4FEE-8E81-AF63D22899DE}" dt="2021-02-08T10:52:21.002" v="2045" actId="478"/>
          <ac:picMkLst>
            <pc:docMk/>
            <pc:sldMk cId="1932453719" sldId="307"/>
            <ac:picMk id="18" creationId="{70D5609D-0F5B-4024-A0CF-AEE5FF7FC517}"/>
          </ac:picMkLst>
        </pc:picChg>
        <pc:picChg chg="add del mod">
          <ac:chgData name="Laura Borge del Rey" userId="d348e132-a29f-48a6-9ced-ad1cbb57953d" providerId="ADAL" clId="{249084FF-2045-4FEE-8E81-AF63D22899DE}" dt="2021-02-08T11:02:49.943" v="2102" actId="478"/>
          <ac:picMkLst>
            <pc:docMk/>
            <pc:sldMk cId="1932453719" sldId="307"/>
            <ac:picMk id="19" creationId="{5A93E5B9-20D6-48EC-90FE-75CAC217720D}"/>
          </ac:picMkLst>
        </pc:picChg>
        <pc:picChg chg="add mod">
          <ac:chgData name="Laura Borge del Rey" userId="d348e132-a29f-48a6-9ced-ad1cbb57953d" providerId="ADAL" clId="{249084FF-2045-4FEE-8E81-AF63D22899DE}" dt="2021-02-08T11:03:06.809" v="2111" actId="1076"/>
          <ac:picMkLst>
            <pc:docMk/>
            <pc:sldMk cId="1932453719" sldId="307"/>
            <ac:picMk id="21" creationId="{AA9B8519-953D-41E9-8CC6-BFE42BFF5F3B}"/>
          </ac:picMkLst>
        </pc:picChg>
        <pc:picChg chg="mod">
          <ac:chgData name="Laura Borge del Rey" userId="d348e132-a29f-48a6-9ced-ad1cbb57953d" providerId="ADAL" clId="{249084FF-2045-4FEE-8E81-AF63D22899DE}" dt="2021-02-04T16:56:00.571" v="1584" actId="1076"/>
          <ac:picMkLst>
            <pc:docMk/>
            <pc:sldMk cId="1932453719" sldId="307"/>
            <ac:picMk id="25" creationId="{BCB1F576-61D4-4F29-9230-5A3C705940B0}"/>
          </ac:picMkLst>
        </pc:picChg>
        <pc:picChg chg="add mod">
          <ac:chgData name="Laura Borge del Rey" userId="d348e132-a29f-48a6-9ced-ad1cbb57953d" providerId="ADAL" clId="{249084FF-2045-4FEE-8E81-AF63D22899DE}" dt="2021-02-08T10:21:50.491" v="1900" actId="1076"/>
          <ac:picMkLst>
            <pc:docMk/>
            <pc:sldMk cId="1932453719" sldId="307"/>
            <ac:picMk id="26" creationId="{4889E9AC-3FB3-4EBB-9D3A-F290B2159E36}"/>
          </ac:picMkLst>
        </pc:picChg>
        <pc:picChg chg="del mod">
          <ac:chgData name="Laura Borge del Rey" userId="d348e132-a29f-48a6-9ced-ad1cbb57953d" providerId="ADAL" clId="{249084FF-2045-4FEE-8E81-AF63D22899DE}" dt="2021-02-04T16:52:32.273" v="1539" actId="478"/>
          <ac:picMkLst>
            <pc:docMk/>
            <pc:sldMk cId="1932453719" sldId="307"/>
            <ac:picMk id="30" creationId="{D3353AE5-6563-4438-BA4E-091092BFAA04}"/>
          </ac:picMkLst>
        </pc:picChg>
        <pc:picChg chg="add del mod">
          <ac:chgData name="Laura Borge del Rey" userId="d348e132-a29f-48a6-9ced-ad1cbb57953d" providerId="ADAL" clId="{249084FF-2045-4FEE-8E81-AF63D22899DE}" dt="2021-02-08T10:17:18.142" v="1854"/>
          <ac:picMkLst>
            <pc:docMk/>
            <pc:sldMk cId="1932453719" sldId="307"/>
            <ac:picMk id="31" creationId="{F7AA71E8-8DE8-4B01-BF68-FE2541DFDF0A}"/>
          </ac:picMkLst>
        </pc:picChg>
        <pc:picChg chg="mod">
          <ac:chgData name="Laura Borge del Rey" userId="d348e132-a29f-48a6-9ced-ad1cbb57953d" providerId="ADAL" clId="{249084FF-2045-4FEE-8E81-AF63D22899DE}" dt="2021-02-04T16:54:43.635" v="1565" actId="1076"/>
          <ac:picMkLst>
            <pc:docMk/>
            <pc:sldMk cId="1932453719" sldId="307"/>
            <ac:picMk id="32" creationId="{2E3959F1-D21A-4565-9645-76D5A9B9DDDA}"/>
          </ac:picMkLst>
        </pc:picChg>
        <pc:picChg chg="add mod">
          <ac:chgData name="Laura Borge del Rey" userId="d348e132-a29f-48a6-9ced-ad1cbb57953d" providerId="ADAL" clId="{249084FF-2045-4FEE-8E81-AF63D22899DE}" dt="2021-02-08T10:50:43.539" v="2025" actId="14100"/>
          <ac:picMkLst>
            <pc:docMk/>
            <pc:sldMk cId="1932453719" sldId="307"/>
            <ac:picMk id="33" creationId="{06C2ABE9-4F56-4EF0-9D7D-E497383C5F4C}"/>
          </ac:picMkLst>
        </pc:picChg>
        <pc:picChg chg="del mod">
          <ac:chgData name="Laura Borge del Rey" userId="d348e132-a29f-48a6-9ced-ad1cbb57953d" providerId="ADAL" clId="{249084FF-2045-4FEE-8E81-AF63D22899DE}" dt="2021-02-08T10:13:29.380" v="1787" actId="478"/>
          <ac:picMkLst>
            <pc:docMk/>
            <pc:sldMk cId="1932453719" sldId="307"/>
            <ac:picMk id="34" creationId="{3FD5FE93-50CE-4E99-9652-83C72F477C35}"/>
          </ac:picMkLst>
        </pc:picChg>
        <pc:picChg chg="add mod modCrop">
          <ac:chgData name="Laura Borge del Rey" userId="d348e132-a29f-48a6-9ced-ad1cbb57953d" providerId="ADAL" clId="{249084FF-2045-4FEE-8E81-AF63D22899DE}" dt="2021-02-08T10:51:42.610" v="2039" actId="732"/>
          <ac:picMkLst>
            <pc:docMk/>
            <pc:sldMk cId="1932453719" sldId="307"/>
            <ac:picMk id="35" creationId="{001D3AD2-749D-433D-8AD0-C502BCCB071D}"/>
          </ac:picMkLst>
        </pc:picChg>
        <pc:picChg chg="mod modCrop">
          <ac:chgData name="Laura Borge del Rey" userId="d348e132-a29f-48a6-9ced-ad1cbb57953d" providerId="ADAL" clId="{249084FF-2045-4FEE-8E81-AF63D22899DE}" dt="2021-02-08T10:14:16.460" v="1798" actId="1076"/>
          <ac:picMkLst>
            <pc:docMk/>
            <pc:sldMk cId="1932453719" sldId="307"/>
            <ac:picMk id="36" creationId="{28C8A784-D222-47D1-B5FC-FCAF0A5EA966}"/>
          </ac:picMkLst>
        </pc:picChg>
        <pc:picChg chg="add mod">
          <ac:chgData name="Laura Borge del Rey" userId="d348e132-a29f-48a6-9ced-ad1cbb57953d" providerId="ADAL" clId="{249084FF-2045-4FEE-8E81-AF63D22899DE}" dt="2021-02-08T11:01:25.506" v="2095" actId="1076"/>
          <ac:picMkLst>
            <pc:docMk/>
            <pc:sldMk cId="1932453719" sldId="307"/>
            <ac:picMk id="37" creationId="{4DA730C2-7A84-496E-8D16-3AD4018C6521}"/>
          </ac:picMkLst>
        </pc:picChg>
        <pc:picChg chg="del mod">
          <ac:chgData name="Laura Borge del Rey" userId="d348e132-a29f-48a6-9ced-ad1cbb57953d" providerId="ADAL" clId="{249084FF-2045-4FEE-8E81-AF63D22899DE}" dt="2021-02-08T10:51:24.247" v="2035" actId="478"/>
          <ac:picMkLst>
            <pc:docMk/>
            <pc:sldMk cId="1932453719" sldId="307"/>
            <ac:picMk id="38" creationId="{5972E491-8342-4963-A61A-406F7213967D}"/>
          </ac:picMkLst>
        </pc:picChg>
        <pc:picChg chg="add del mod">
          <ac:chgData name="Laura Borge del Rey" userId="d348e132-a29f-48a6-9ced-ad1cbb57953d" providerId="ADAL" clId="{249084FF-2045-4FEE-8E81-AF63D22899DE}" dt="2021-02-08T11:03:12.616" v="2112" actId="478"/>
          <ac:picMkLst>
            <pc:docMk/>
            <pc:sldMk cId="1932453719" sldId="307"/>
            <ac:picMk id="39" creationId="{28ADF15D-0FEC-4D40-8FDE-528EA1F970D5}"/>
          </ac:picMkLst>
        </pc:picChg>
        <pc:picChg chg="mod">
          <ac:chgData name="Laura Borge del Rey" userId="d348e132-a29f-48a6-9ced-ad1cbb57953d" providerId="ADAL" clId="{249084FF-2045-4FEE-8E81-AF63D22899DE}" dt="2021-02-04T16:54:25.178" v="1561" actId="1076"/>
          <ac:picMkLst>
            <pc:docMk/>
            <pc:sldMk cId="1932453719" sldId="307"/>
            <ac:picMk id="40" creationId="{C2CEFD09-598B-444A-A0A0-B20D2A09E830}"/>
          </ac:picMkLst>
        </pc:picChg>
        <pc:picChg chg="mod">
          <ac:chgData name="Laura Borge del Rey" userId="d348e132-a29f-48a6-9ced-ad1cbb57953d" providerId="ADAL" clId="{249084FF-2045-4FEE-8E81-AF63D22899DE}" dt="2021-02-04T16:54:19.427" v="1559" actId="1076"/>
          <ac:picMkLst>
            <pc:docMk/>
            <pc:sldMk cId="1932453719" sldId="307"/>
            <ac:picMk id="42" creationId="{0A5CA8C3-7D13-434B-9C01-A91C60D9C89D}"/>
          </ac:picMkLst>
        </pc:picChg>
        <pc:picChg chg="del mod">
          <ac:chgData name="Laura Borge del Rey" userId="d348e132-a29f-48a6-9ced-ad1cbb57953d" providerId="ADAL" clId="{249084FF-2045-4FEE-8E81-AF63D22899DE}" dt="2021-02-08T10:11:54.992" v="1759" actId="478"/>
          <ac:picMkLst>
            <pc:docMk/>
            <pc:sldMk cId="1932453719" sldId="307"/>
            <ac:picMk id="44" creationId="{8CEB8996-2363-4CF1-8DDB-BE45272D320F}"/>
          </ac:picMkLst>
        </pc:picChg>
        <pc:picChg chg="del mod">
          <ac:chgData name="Laura Borge del Rey" userId="d348e132-a29f-48a6-9ced-ad1cbb57953d" providerId="ADAL" clId="{249084FF-2045-4FEE-8E81-AF63D22899DE}" dt="2021-02-08T10:18:42.399" v="1890" actId="478"/>
          <ac:picMkLst>
            <pc:docMk/>
            <pc:sldMk cId="1932453719" sldId="307"/>
            <ac:picMk id="46" creationId="{9BC59262-61B2-41F9-AC22-EE9049950F86}"/>
          </ac:picMkLst>
        </pc:picChg>
        <pc:picChg chg="del mod">
          <ac:chgData name="Laura Borge del Rey" userId="d348e132-a29f-48a6-9ced-ad1cbb57953d" providerId="ADAL" clId="{249084FF-2045-4FEE-8E81-AF63D22899DE}" dt="2021-02-08T10:51:16.006" v="2032" actId="478"/>
          <ac:picMkLst>
            <pc:docMk/>
            <pc:sldMk cId="1932453719" sldId="307"/>
            <ac:picMk id="47" creationId="{1DBD825B-AEF5-4E9A-ADC0-5A16DD0A5DEF}"/>
          </ac:picMkLst>
        </pc:picChg>
        <pc:picChg chg="del mod">
          <ac:chgData name="Laura Borge del Rey" userId="d348e132-a29f-48a6-9ced-ad1cbb57953d" providerId="ADAL" clId="{249084FF-2045-4FEE-8E81-AF63D22899DE}" dt="2021-02-08T10:16:30.008" v="1843" actId="478"/>
          <ac:picMkLst>
            <pc:docMk/>
            <pc:sldMk cId="1932453719" sldId="307"/>
            <ac:picMk id="49" creationId="{71017B04-133F-4FAD-9916-01C178E256E5}"/>
          </ac:picMkLst>
        </pc:picChg>
      </pc:sldChg>
      <pc:sldChg chg="addSp delSp modSp add del mod">
        <pc:chgData name="Laura Borge del Rey" userId="d348e132-a29f-48a6-9ced-ad1cbb57953d" providerId="ADAL" clId="{249084FF-2045-4FEE-8E81-AF63D22899DE}" dt="2021-02-08T12:11:40.696" v="2203" actId="2696"/>
        <pc:sldMkLst>
          <pc:docMk/>
          <pc:sldMk cId="4221745414" sldId="308"/>
        </pc:sldMkLst>
        <pc:picChg chg="add mod">
          <ac:chgData name="Laura Borge del Rey" userId="d348e132-a29f-48a6-9ced-ad1cbb57953d" providerId="ADAL" clId="{249084FF-2045-4FEE-8E81-AF63D22899DE}" dt="2021-02-08T10:23:07.406" v="1910" actId="962"/>
          <ac:picMkLst>
            <pc:docMk/>
            <pc:sldMk cId="4221745414" sldId="308"/>
            <ac:picMk id="5" creationId="{C7B2E400-8955-42A5-936C-E59BB58ED738}"/>
          </ac:picMkLst>
        </pc:picChg>
        <pc:picChg chg="add mod">
          <ac:chgData name="Laura Borge del Rey" userId="d348e132-a29f-48a6-9ced-ad1cbb57953d" providerId="ADAL" clId="{249084FF-2045-4FEE-8E81-AF63D22899DE}" dt="2021-02-08T10:23:07.406" v="1910" actId="962"/>
          <ac:picMkLst>
            <pc:docMk/>
            <pc:sldMk cId="4221745414" sldId="308"/>
            <ac:picMk id="21" creationId="{FE83E4D6-919C-42C7-A7F8-F4E23BD1B298}"/>
          </ac:picMkLst>
        </pc:picChg>
        <pc:picChg chg="add mod">
          <ac:chgData name="Laura Borge del Rey" userId="d348e132-a29f-48a6-9ced-ad1cbb57953d" providerId="ADAL" clId="{249084FF-2045-4FEE-8E81-AF63D22899DE}" dt="2021-02-08T10:23:07.406" v="1910" actId="962"/>
          <ac:picMkLst>
            <pc:docMk/>
            <pc:sldMk cId="4221745414" sldId="308"/>
            <ac:picMk id="23" creationId="{37931427-DC40-417F-BD16-213743155AAD}"/>
          </ac:picMkLst>
        </pc:picChg>
        <pc:picChg chg="add mod">
          <ac:chgData name="Laura Borge del Rey" userId="d348e132-a29f-48a6-9ced-ad1cbb57953d" providerId="ADAL" clId="{249084FF-2045-4FEE-8E81-AF63D22899DE}" dt="2021-02-08T10:23:07.406" v="1910" actId="962"/>
          <ac:picMkLst>
            <pc:docMk/>
            <pc:sldMk cId="4221745414" sldId="308"/>
            <ac:picMk id="27" creationId="{50517A08-C41E-471B-B29E-0AA49345FF29}"/>
          </ac:picMkLst>
        </pc:picChg>
        <pc:picChg chg="add mod">
          <ac:chgData name="Laura Borge del Rey" userId="d348e132-a29f-48a6-9ced-ad1cbb57953d" providerId="ADAL" clId="{249084FF-2045-4FEE-8E81-AF63D22899DE}" dt="2021-02-08T10:23:59.196" v="1923" actId="1076"/>
          <ac:picMkLst>
            <pc:docMk/>
            <pc:sldMk cId="4221745414" sldId="308"/>
            <ac:picMk id="29" creationId="{FACA45C1-146C-4820-B77C-C1B214795D91}"/>
          </ac:picMkLst>
        </pc:picChg>
        <pc:picChg chg="add del mod">
          <ac:chgData name="Laura Borge del Rey" userId="d348e132-a29f-48a6-9ced-ad1cbb57953d" providerId="ADAL" clId="{249084FF-2045-4FEE-8E81-AF63D22899DE}" dt="2021-02-08T10:24:05.410" v="1924" actId="27803"/>
          <ac:picMkLst>
            <pc:docMk/>
            <pc:sldMk cId="4221745414" sldId="308"/>
            <ac:picMk id="31" creationId="{0074C7CB-40B6-45D9-B42D-71020FED6617}"/>
          </ac:picMkLst>
        </pc:picChg>
        <pc:picChg chg="add mod">
          <ac:chgData name="Laura Borge del Rey" userId="d348e132-a29f-48a6-9ced-ad1cbb57953d" providerId="ADAL" clId="{249084FF-2045-4FEE-8E81-AF63D22899DE}" dt="2021-02-08T10:23:47.478" v="1920" actId="1076"/>
          <ac:picMkLst>
            <pc:docMk/>
            <pc:sldMk cId="4221745414" sldId="308"/>
            <ac:picMk id="34" creationId="{EA53538E-D5B8-406B-962C-06A94392123D}"/>
          </ac:picMkLst>
        </pc:picChg>
        <pc:picChg chg="add mod">
          <ac:chgData name="Laura Borge del Rey" userId="d348e132-a29f-48a6-9ced-ad1cbb57953d" providerId="ADAL" clId="{249084FF-2045-4FEE-8E81-AF63D22899DE}" dt="2021-02-08T10:23:29.406" v="1913" actId="14100"/>
          <ac:picMkLst>
            <pc:docMk/>
            <pc:sldMk cId="4221745414" sldId="308"/>
            <ac:picMk id="37" creationId="{9D9FDFB0-84F7-4083-B903-CB1F3F7C3285}"/>
          </ac:picMkLst>
        </pc:picChg>
        <pc:picChg chg="add mod">
          <ac:chgData name="Laura Borge del Rey" userId="d348e132-a29f-48a6-9ced-ad1cbb57953d" providerId="ADAL" clId="{249084FF-2045-4FEE-8E81-AF63D22899DE}" dt="2021-02-08T10:23:38.691" v="1917" actId="1076"/>
          <ac:picMkLst>
            <pc:docMk/>
            <pc:sldMk cId="4221745414" sldId="308"/>
            <ac:picMk id="41" creationId="{31209E91-32AC-4F8B-8565-7ECA36505E2D}"/>
          </ac:picMkLst>
        </pc:picChg>
        <pc:picChg chg="mod">
          <ac:chgData name="Laura Borge del Rey" userId="d348e132-a29f-48a6-9ced-ad1cbb57953d" providerId="ADAL" clId="{249084FF-2045-4FEE-8E81-AF63D22899DE}" dt="2021-02-08T10:24:10.892" v="1925" actId="1440"/>
          <ac:picMkLst>
            <pc:docMk/>
            <pc:sldMk cId="4221745414" sldId="308"/>
            <ac:picMk id="43" creationId="{0074C7CB-40B6-45D9-B42D-71020FED6617}"/>
          </ac:picMkLst>
        </pc:picChg>
      </pc:sldChg>
      <pc:sldChg chg="modSp add del mod">
        <pc:chgData name="Laura Borge del Rey" userId="d348e132-a29f-48a6-9ced-ad1cbb57953d" providerId="ADAL" clId="{249084FF-2045-4FEE-8E81-AF63D22899DE}" dt="2021-02-08T12:11:33.399" v="2202" actId="1076"/>
        <pc:sldMkLst>
          <pc:docMk/>
          <pc:sldMk cId="3240053545" sldId="309"/>
        </pc:sldMkLst>
        <pc:spChg chg="mod">
          <ac:chgData name="Laura Borge del Rey" userId="d348e132-a29f-48a6-9ced-ad1cbb57953d" providerId="ADAL" clId="{249084FF-2045-4FEE-8E81-AF63D22899DE}" dt="2021-02-08T11:03:37.031" v="2122" actId="20577"/>
          <ac:spMkLst>
            <pc:docMk/>
            <pc:sldMk cId="3240053545" sldId="309"/>
            <ac:spMk id="4" creationId="{1D8C386C-81E8-4358-88B5-EB8A2470489A}"/>
          </ac:spMkLst>
        </pc:spChg>
        <pc:spChg chg="mod">
          <ac:chgData name="Laura Borge del Rey" userId="d348e132-a29f-48a6-9ced-ad1cbb57953d" providerId="ADAL" clId="{249084FF-2045-4FEE-8E81-AF63D22899DE}" dt="2021-02-08T11:11:43.329" v="2193" actId="1076"/>
          <ac:spMkLst>
            <pc:docMk/>
            <pc:sldMk cId="3240053545" sldId="309"/>
            <ac:spMk id="6" creationId="{DB03D2D7-0199-49C4-9AFD-FC8C8558AD74}"/>
          </ac:spMkLst>
        </pc:spChg>
        <pc:spChg chg="mod">
          <ac:chgData name="Laura Borge del Rey" userId="d348e132-a29f-48a6-9ced-ad1cbb57953d" providerId="ADAL" clId="{249084FF-2045-4FEE-8E81-AF63D22899DE}" dt="2021-02-08T11:06:23.337" v="2150" actId="1076"/>
          <ac:spMkLst>
            <pc:docMk/>
            <pc:sldMk cId="3240053545" sldId="309"/>
            <ac:spMk id="8" creationId="{0994D74E-0465-454D-8B98-2B6BE474EA64}"/>
          </ac:spMkLst>
        </pc:spChg>
        <pc:spChg chg="mod">
          <ac:chgData name="Laura Borge del Rey" userId="d348e132-a29f-48a6-9ced-ad1cbb57953d" providerId="ADAL" clId="{249084FF-2045-4FEE-8E81-AF63D22899DE}" dt="2021-02-08T11:05:38.698" v="2143" actId="1076"/>
          <ac:spMkLst>
            <pc:docMk/>
            <pc:sldMk cId="3240053545" sldId="309"/>
            <ac:spMk id="9" creationId="{A02FE1BC-EB12-4660-AF0C-DE8C703EEA27}"/>
          </ac:spMkLst>
        </pc:spChg>
        <pc:spChg chg="mod">
          <ac:chgData name="Laura Borge del Rey" userId="d348e132-a29f-48a6-9ced-ad1cbb57953d" providerId="ADAL" clId="{249084FF-2045-4FEE-8E81-AF63D22899DE}" dt="2021-02-08T11:05:09.233" v="2137" actId="1076"/>
          <ac:spMkLst>
            <pc:docMk/>
            <pc:sldMk cId="3240053545" sldId="309"/>
            <ac:spMk id="10" creationId="{EAE3F4E2-FFE7-4385-8F4E-0EB5E1FEA62A}"/>
          </ac:spMkLst>
        </pc:spChg>
        <pc:spChg chg="mod">
          <ac:chgData name="Laura Borge del Rey" userId="d348e132-a29f-48a6-9ced-ad1cbb57953d" providerId="ADAL" clId="{249084FF-2045-4FEE-8E81-AF63D22899DE}" dt="2021-02-08T11:06:18.361" v="2149" actId="1076"/>
          <ac:spMkLst>
            <pc:docMk/>
            <pc:sldMk cId="3240053545" sldId="309"/>
            <ac:spMk id="11" creationId="{E8B4D3AC-378E-46BF-A136-8E671AF97DFC}"/>
          </ac:spMkLst>
        </pc:spChg>
        <pc:spChg chg="mod">
          <ac:chgData name="Laura Borge del Rey" userId="d348e132-a29f-48a6-9ced-ad1cbb57953d" providerId="ADAL" clId="{249084FF-2045-4FEE-8E81-AF63D22899DE}" dt="2021-02-08T11:10:37.201" v="2190" actId="14100"/>
          <ac:spMkLst>
            <pc:docMk/>
            <pc:sldMk cId="3240053545" sldId="309"/>
            <ac:spMk id="12" creationId="{8DE910D3-50D5-403C-9289-AF19E7EA4B8A}"/>
          </ac:spMkLst>
        </pc:spChg>
        <pc:spChg chg="mod">
          <ac:chgData name="Laura Borge del Rey" userId="d348e132-a29f-48a6-9ced-ad1cbb57953d" providerId="ADAL" clId="{249084FF-2045-4FEE-8E81-AF63D22899DE}" dt="2021-02-08T11:11:48.241" v="2194" actId="1076"/>
          <ac:spMkLst>
            <pc:docMk/>
            <pc:sldMk cId="3240053545" sldId="309"/>
            <ac:spMk id="13" creationId="{A171D29C-9754-4699-AE94-AD32946A921C}"/>
          </ac:spMkLst>
        </pc:spChg>
        <pc:spChg chg="mod">
          <ac:chgData name="Laura Borge del Rey" userId="d348e132-a29f-48a6-9ced-ad1cbb57953d" providerId="ADAL" clId="{249084FF-2045-4FEE-8E81-AF63D22899DE}" dt="2021-02-08T11:08:54.105" v="2181" actId="1076"/>
          <ac:spMkLst>
            <pc:docMk/>
            <pc:sldMk cId="3240053545" sldId="309"/>
            <ac:spMk id="14" creationId="{B60F6D7E-7F6B-45E7-95BC-B6115D6D78A2}"/>
          </ac:spMkLst>
        </pc:spChg>
        <pc:spChg chg="mod">
          <ac:chgData name="Laura Borge del Rey" userId="d348e132-a29f-48a6-9ced-ad1cbb57953d" providerId="ADAL" clId="{249084FF-2045-4FEE-8E81-AF63D22899DE}" dt="2021-02-08T11:11:23.657" v="2191" actId="1076"/>
          <ac:spMkLst>
            <pc:docMk/>
            <pc:sldMk cId="3240053545" sldId="309"/>
            <ac:spMk id="15" creationId="{E9374B65-EFEF-4104-9750-064E95E2315A}"/>
          </ac:spMkLst>
        </pc:spChg>
        <pc:spChg chg="mod">
          <ac:chgData name="Laura Borge del Rey" userId="d348e132-a29f-48a6-9ced-ad1cbb57953d" providerId="ADAL" clId="{249084FF-2045-4FEE-8E81-AF63D22899DE}" dt="2021-02-08T11:11:59.249" v="2195" actId="1076"/>
          <ac:spMkLst>
            <pc:docMk/>
            <pc:sldMk cId="3240053545" sldId="309"/>
            <ac:spMk id="16" creationId="{9854B5EE-455D-4957-AE23-000D32186910}"/>
          </ac:spMkLst>
        </pc:spChg>
        <pc:spChg chg="mod">
          <ac:chgData name="Laura Borge del Rey" userId="d348e132-a29f-48a6-9ced-ad1cbb57953d" providerId="ADAL" clId="{249084FF-2045-4FEE-8E81-AF63D22899DE}" dt="2021-02-08T11:05:45.377" v="2144" actId="1076"/>
          <ac:spMkLst>
            <pc:docMk/>
            <pc:sldMk cId="3240053545" sldId="309"/>
            <ac:spMk id="17" creationId="{EA69F509-E2C1-4801-8644-3B1585CB8D18}"/>
          </ac:spMkLst>
        </pc:spChg>
        <pc:picChg chg="mod">
          <ac:chgData name="Laura Borge del Rey" userId="d348e132-a29f-48a6-9ced-ad1cbb57953d" providerId="ADAL" clId="{249084FF-2045-4FEE-8E81-AF63D22899DE}" dt="2021-02-08T11:07:12.961" v="2167" actId="14100"/>
          <ac:picMkLst>
            <pc:docMk/>
            <pc:sldMk cId="3240053545" sldId="309"/>
            <ac:picMk id="3" creationId="{3E110566-B01C-455D-A8A8-C55802D8DAC6}"/>
          </ac:picMkLst>
        </pc:picChg>
        <pc:picChg chg="mod">
          <ac:chgData name="Laura Borge del Rey" userId="d348e132-a29f-48a6-9ced-ad1cbb57953d" providerId="ADAL" clId="{249084FF-2045-4FEE-8E81-AF63D22899DE}" dt="2021-02-08T11:07:51.176" v="2176" actId="1076"/>
          <ac:picMkLst>
            <pc:docMk/>
            <pc:sldMk cId="3240053545" sldId="309"/>
            <ac:picMk id="21" creationId="{AA9B8519-953D-41E9-8CC6-BFE42BFF5F3B}"/>
          </ac:picMkLst>
        </pc:picChg>
        <pc:picChg chg="mod">
          <ac:chgData name="Laura Borge del Rey" userId="d348e132-a29f-48a6-9ced-ad1cbb57953d" providerId="ADAL" clId="{249084FF-2045-4FEE-8E81-AF63D22899DE}" dt="2021-02-08T12:11:33.399" v="2202" actId="1076"/>
          <ac:picMkLst>
            <pc:docMk/>
            <pc:sldMk cId="3240053545" sldId="309"/>
            <ac:picMk id="25" creationId="{BCB1F576-61D4-4F29-9230-5A3C705940B0}"/>
          </ac:picMkLst>
        </pc:picChg>
        <pc:picChg chg="mod">
          <ac:chgData name="Laura Borge del Rey" userId="d348e132-a29f-48a6-9ced-ad1cbb57953d" providerId="ADAL" clId="{249084FF-2045-4FEE-8E81-AF63D22899DE}" dt="2021-02-08T11:07:36.249" v="2172" actId="1076"/>
          <ac:picMkLst>
            <pc:docMk/>
            <pc:sldMk cId="3240053545" sldId="309"/>
            <ac:picMk id="26" creationId="{4889E9AC-3FB3-4EBB-9D3A-F290B2159E36}"/>
          </ac:picMkLst>
        </pc:picChg>
        <pc:picChg chg="mod">
          <ac:chgData name="Laura Borge del Rey" userId="d348e132-a29f-48a6-9ced-ad1cbb57953d" providerId="ADAL" clId="{249084FF-2045-4FEE-8E81-AF63D22899DE}" dt="2021-02-08T11:06:30.705" v="2152" actId="1076"/>
          <ac:picMkLst>
            <pc:docMk/>
            <pc:sldMk cId="3240053545" sldId="309"/>
            <ac:picMk id="32" creationId="{2E3959F1-D21A-4565-9645-76D5A9B9DDDA}"/>
          </ac:picMkLst>
        </pc:picChg>
        <pc:picChg chg="mod">
          <ac:chgData name="Laura Borge del Rey" userId="d348e132-a29f-48a6-9ced-ad1cbb57953d" providerId="ADAL" clId="{249084FF-2045-4FEE-8E81-AF63D22899DE}" dt="2021-02-08T11:07:08.961" v="2165" actId="1076"/>
          <ac:picMkLst>
            <pc:docMk/>
            <pc:sldMk cId="3240053545" sldId="309"/>
            <ac:picMk id="33" creationId="{06C2ABE9-4F56-4EF0-9D7D-E497383C5F4C}"/>
          </ac:picMkLst>
        </pc:picChg>
        <pc:picChg chg="mod">
          <ac:chgData name="Laura Borge del Rey" userId="d348e132-a29f-48a6-9ced-ad1cbb57953d" providerId="ADAL" clId="{249084FF-2045-4FEE-8E81-AF63D22899DE}" dt="2021-02-08T11:08:10.185" v="2177" actId="14100"/>
          <ac:picMkLst>
            <pc:docMk/>
            <pc:sldMk cId="3240053545" sldId="309"/>
            <ac:picMk id="35" creationId="{001D3AD2-749D-433D-8AD0-C502BCCB071D}"/>
          </ac:picMkLst>
        </pc:picChg>
        <pc:picChg chg="mod">
          <ac:chgData name="Laura Borge del Rey" userId="d348e132-a29f-48a6-9ced-ad1cbb57953d" providerId="ADAL" clId="{249084FF-2045-4FEE-8E81-AF63D22899DE}" dt="2021-02-08T11:07:20.984" v="2170" actId="14100"/>
          <ac:picMkLst>
            <pc:docMk/>
            <pc:sldMk cId="3240053545" sldId="309"/>
            <ac:picMk id="36" creationId="{28C8A784-D222-47D1-B5FC-FCAF0A5EA966}"/>
          </ac:picMkLst>
        </pc:picChg>
        <pc:picChg chg="mod">
          <ac:chgData name="Laura Borge del Rey" userId="d348e132-a29f-48a6-9ced-ad1cbb57953d" providerId="ADAL" clId="{249084FF-2045-4FEE-8E81-AF63D22899DE}" dt="2021-02-08T11:07:47.905" v="2175" actId="1076"/>
          <ac:picMkLst>
            <pc:docMk/>
            <pc:sldMk cId="3240053545" sldId="309"/>
            <ac:picMk id="37" creationId="{4DA730C2-7A84-496E-8D16-3AD4018C6521}"/>
          </ac:picMkLst>
        </pc:picChg>
        <pc:picChg chg="mod">
          <ac:chgData name="Laura Borge del Rey" userId="d348e132-a29f-48a6-9ced-ad1cbb57953d" providerId="ADAL" clId="{249084FF-2045-4FEE-8E81-AF63D22899DE}" dt="2021-02-08T11:11:23.657" v="2191" actId="1076"/>
          <ac:picMkLst>
            <pc:docMk/>
            <pc:sldMk cId="3240053545" sldId="309"/>
            <ac:picMk id="40" creationId="{C2CEFD09-598B-444A-A0A0-B20D2A09E830}"/>
          </ac:picMkLst>
        </pc:picChg>
        <pc:picChg chg="mod">
          <ac:chgData name="Laura Borge del Rey" userId="d348e132-a29f-48a6-9ced-ad1cbb57953d" providerId="ADAL" clId="{249084FF-2045-4FEE-8E81-AF63D22899DE}" dt="2021-02-08T11:06:58.954" v="2164" actId="1076"/>
          <ac:picMkLst>
            <pc:docMk/>
            <pc:sldMk cId="3240053545" sldId="309"/>
            <ac:picMk id="42" creationId="{0A5CA8C3-7D13-434B-9C01-A91C60D9C89D}"/>
          </ac:picMkLst>
        </pc:picChg>
      </pc:sldChg>
      <pc:sldChg chg="addSp delSp modSp add mod">
        <pc:chgData name="Laura Borge del Rey" userId="d348e132-a29f-48a6-9ced-ad1cbb57953d" providerId="ADAL" clId="{249084FF-2045-4FEE-8E81-AF63D22899DE}" dt="2021-02-08T12:38:29.836" v="2569" actId="14100"/>
        <pc:sldMkLst>
          <pc:docMk/>
          <pc:sldMk cId="1974911324" sldId="310"/>
        </pc:sldMkLst>
        <pc:spChg chg="mod">
          <ac:chgData name="Laura Borge del Rey" userId="d348e132-a29f-48a6-9ced-ad1cbb57953d" providerId="ADAL" clId="{249084FF-2045-4FEE-8E81-AF63D22899DE}" dt="2021-02-08T12:37:50.844" v="2557" actId="1076"/>
          <ac:spMkLst>
            <pc:docMk/>
            <pc:sldMk cId="1974911324" sldId="310"/>
            <ac:spMk id="4" creationId="{EA90560A-8506-43B4-8F01-F4171D2BFDDB}"/>
          </ac:spMkLst>
        </pc:spChg>
        <pc:spChg chg="del">
          <ac:chgData name="Laura Borge del Rey" userId="d348e132-a29f-48a6-9ced-ad1cbb57953d" providerId="ADAL" clId="{249084FF-2045-4FEE-8E81-AF63D22899DE}" dt="2021-02-08T12:35:17.779" v="2531" actId="478"/>
          <ac:spMkLst>
            <pc:docMk/>
            <pc:sldMk cId="1974911324" sldId="310"/>
            <ac:spMk id="5" creationId="{7034E82C-7C18-421E-9754-75E19A0CF59E}"/>
          </ac:spMkLst>
        </pc:spChg>
        <pc:spChg chg="add del mod">
          <ac:chgData name="Laura Borge del Rey" userId="d348e132-a29f-48a6-9ced-ad1cbb57953d" providerId="ADAL" clId="{249084FF-2045-4FEE-8E81-AF63D22899DE}" dt="2021-02-08T12:35:22.028" v="2532" actId="478"/>
          <ac:spMkLst>
            <pc:docMk/>
            <pc:sldMk cId="1974911324" sldId="310"/>
            <ac:spMk id="6" creationId="{B0DBFC1B-33DE-41C2-8C56-3C2E1B5BE02D}"/>
          </ac:spMkLst>
        </pc:spChg>
        <pc:spChg chg="add mod">
          <ac:chgData name="Laura Borge del Rey" userId="d348e132-a29f-48a6-9ced-ad1cbb57953d" providerId="ADAL" clId="{249084FF-2045-4FEE-8E81-AF63D22899DE}" dt="2021-02-08T12:38:29.836" v="2569" actId="14100"/>
          <ac:spMkLst>
            <pc:docMk/>
            <pc:sldMk cId="1974911324" sldId="310"/>
            <ac:spMk id="14" creationId="{68DAB848-68F8-4621-A163-4CABA58BFA0A}"/>
          </ac:spMkLst>
        </pc:spChg>
        <pc:spChg chg="mod">
          <ac:chgData name="Laura Borge del Rey" userId="d348e132-a29f-48a6-9ced-ad1cbb57953d" providerId="ADAL" clId="{249084FF-2045-4FEE-8E81-AF63D22899DE}" dt="2021-02-08T12:35:54.723" v="2535" actId="1076"/>
          <ac:spMkLst>
            <pc:docMk/>
            <pc:sldMk cId="1974911324" sldId="310"/>
            <ac:spMk id="16" creationId="{FFED40AF-7FC0-4DCA-95B4-A302A1632584}"/>
          </ac:spMkLst>
        </pc:spChg>
        <pc:spChg chg="mod">
          <ac:chgData name="Laura Borge del Rey" userId="d348e132-a29f-48a6-9ced-ad1cbb57953d" providerId="ADAL" clId="{249084FF-2045-4FEE-8E81-AF63D22899DE}" dt="2021-02-08T12:37:53.836" v="2558" actId="1076"/>
          <ac:spMkLst>
            <pc:docMk/>
            <pc:sldMk cId="1974911324" sldId="310"/>
            <ac:spMk id="17" creationId="{07D74982-7A7B-4275-A838-84DAB6A9FC4F}"/>
          </ac:spMkLst>
        </pc:spChg>
        <pc:spChg chg="mod">
          <ac:chgData name="Laura Borge del Rey" userId="d348e132-a29f-48a6-9ced-ad1cbb57953d" providerId="ADAL" clId="{249084FF-2045-4FEE-8E81-AF63D22899DE}" dt="2021-02-08T12:35:58.100" v="2536" actId="1076"/>
          <ac:spMkLst>
            <pc:docMk/>
            <pc:sldMk cId="1974911324" sldId="310"/>
            <ac:spMk id="18" creationId="{F73568A9-B835-4418-AB05-F3C57D762B39}"/>
          </ac:spMkLst>
        </pc:spChg>
        <pc:picChg chg="mod">
          <ac:chgData name="Laura Borge del Rey" userId="d348e132-a29f-48a6-9ced-ad1cbb57953d" providerId="ADAL" clId="{249084FF-2045-4FEE-8E81-AF63D22899DE}" dt="2021-02-08T12:36:13.955" v="2538" actId="1076"/>
          <ac:picMkLst>
            <pc:docMk/>
            <pc:sldMk cId="1974911324" sldId="310"/>
            <ac:picMk id="3" creationId="{72C583C7-77FD-440A-B95F-36CEBE794EAE}"/>
          </ac:picMkLst>
        </pc:picChg>
        <pc:picChg chg="mod">
          <ac:chgData name="Laura Borge del Rey" userId="d348e132-a29f-48a6-9ced-ad1cbb57953d" providerId="ADAL" clId="{249084FF-2045-4FEE-8E81-AF63D22899DE}" dt="2021-02-08T12:37:24.179" v="2544" actId="1076"/>
          <ac:picMkLst>
            <pc:docMk/>
            <pc:sldMk cId="1974911324" sldId="310"/>
            <ac:picMk id="11" creationId="{34968023-07A0-4C52-9E03-6984BDBBEA4A}"/>
          </ac:picMkLst>
        </pc:picChg>
        <pc:picChg chg="mod">
          <ac:chgData name="Laura Borge del Rey" userId="d348e132-a29f-48a6-9ced-ad1cbb57953d" providerId="ADAL" clId="{249084FF-2045-4FEE-8E81-AF63D22899DE}" dt="2021-02-08T12:35:52.485" v="2534" actId="1076"/>
          <ac:picMkLst>
            <pc:docMk/>
            <pc:sldMk cId="1974911324" sldId="310"/>
            <ac:picMk id="13" creationId="{3AB39815-B95E-4962-862D-0C2A2055EF89}"/>
          </ac:picMkLst>
        </pc:picChg>
      </pc:sldChg>
      <pc:sldChg chg="addSp delSp modSp add del mod">
        <pc:chgData name="Laura Borge del Rey" userId="d348e132-a29f-48a6-9ced-ad1cbb57953d" providerId="ADAL" clId="{249084FF-2045-4FEE-8E81-AF63D22899DE}" dt="2021-02-08T15:50:43.270" v="3290" actId="47"/>
        <pc:sldMkLst>
          <pc:docMk/>
          <pc:sldMk cId="3123813662" sldId="311"/>
        </pc:sldMkLst>
        <pc:spChg chg="add mod">
          <ac:chgData name="Laura Borge del Rey" userId="d348e132-a29f-48a6-9ced-ad1cbb57953d" providerId="ADAL" clId="{249084FF-2045-4FEE-8E81-AF63D22899DE}" dt="2021-02-08T12:39:58.963" v="2578" actId="1076"/>
          <ac:spMkLst>
            <pc:docMk/>
            <pc:sldMk cId="3123813662" sldId="311"/>
            <ac:spMk id="2" creationId="{0E418E85-5117-42C4-B7B6-0A8CC075E1EE}"/>
          </ac:spMkLst>
        </pc:spChg>
        <pc:spChg chg="del mod">
          <ac:chgData name="Laura Borge del Rey" userId="d348e132-a29f-48a6-9ced-ad1cbb57953d" providerId="ADAL" clId="{249084FF-2045-4FEE-8E81-AF63D22899DE}" dt="2021-02-08T12:46:33.220" v="2609" actId="478"/>
          <ac:spMkLst>
            <pc:docMk/>
            <pc:sldMk cId="3123813662" sldId="311"/>
            <ac:spMk id="5" creationId="{F22B899B-D96B-4AC1-A9EA-EB0F8A169830}"/>
          </ac:spMkLst>
        </pc:spChg>
        <pc:spChg chg="add mod">
          <ac:chgData name="Laura Borge del Rey" userId="d348e132-a29f-48a6-9ced-ad1cbb57953d" providerId="ADAL" clId="{249084FF-2045-4FEE-8E81-AF63D22899DE}" dt="2021-02-08T12:40:46.227" v="2588" actId="14100"/>
          <ac:spMkLst>
            <pc:docMk/>
            <pc:sldMk cId="3123813662" sldId="311"/>
            <ac:spMk id="10" creationId="{BD8253C2-F249-45EE-BBDA-E9E14417539F}"/>
          </ac:spMkLst>
        </pc:spChg>
        <pc:spChg chg="add mod">
          <ac:chgData name="Laura Borge del Rey" userId="d348e132-a29f-48a6-9ced-ad1cbb57953d" providerId="ADAL" clId="{249084FF-2045-4FEE-8E81-AF63D22899DE}" dt="2021-02-08T12:41:25.107" v="2601" actId="1076"/>
          <ac:spMkLst>
            <pc:docMk/>
            <pc:sldMk cId="3123813662" sldId="311"/>
            <ac:spMk id="11" creationId="{527AB47A-861F-4BDD-A81B-632D945828E7}"/>
          </ac:spMkLst>
        </pc:spChg>
        <pc:spChg chg="add mod">
          <ac:chgData name="Laura Borge del Rey" userId="d348e132-a29f-48a6-9ced-ad1cbb57953d" providerId="ADAL" clId="{249084FF-2045-4FEE-8E81-AF63D22899DE}" dt="2021-02-08T12:46:37.666" v="2617" actId="20577"/>
          <ac:spMkLst>
            <pc:docMk/>
            <pc:sldMk cId="3123813662" sldId="311"/>
            <ac:spMk id="12" creationId="{245353E8-E4E7-4106-BF48-04C36B3CD868}"/>
          </ac:spMkLst>
        </pc:spChg>
        <pc:cxnChg chg="add mod">
          <ac:chgData name="Laura Borge del Rey" userId="d348e132-a29f-48a6-9ced-ad1cbb57953d" providerId="ADAL" clId="{249084FF-2045-4FEE-8E81-AF63D22899DE}" dt="2021-02-08T12:40:20.483" v="2583" actId="1582"/>
          <ac:cxnSpMkLst>
            <pc:docMk/>
            <pc:sldMk cId="3123813662" sldId="311"/>
            <ac:cxnSpMk id="6" creationId="{27F81A23-2C9E-4C0F-AA11-F517D11AAC22}"/>
          </ac:cxnSpMkLst>
        </pc:cxnChg>
      </pc:sldChg>
      <pc:sldChg chg="addSp delSp modSp add mod">
        <pc:chgData name="Laura Borge del Rey" userId="d348e132-a29f-48a6-9ced-ad1cbb57953d" providerId="ADAL" clId="{249084FF-2045-4FEE-8E81-AF63D22899DE}" dt="2021-02-08T14:36:16.925" v="2973" actId="1076"/>
        <pc:sldMkLst>
          <pc:docMk/>
          <pc:sldMk cId="1733828879" sldId="312"/>
        </pc:sldMkLst>
        <pc:spChg chg="del mod">
          <ac:chgData name="Laura Borge del Rey" userId="d348e132-a29f-48a6-9ced-ad1cbb57953d" providerId="ADAL" clId="{249084FF-2045-4FEE-8E81-AF63D22899DE}" dt="2021-02-08T14:34:51.799" v="2958" actId="478"/>
          <ac:spMkLst>
            <pc:docMk/>
            <pc:sldMk cId="1733828879" sldId="312"/>
            <ac:spMk id="11" creationId="{FD998FB2-FF1C-43A6-903D-F5B9ACBAE815}"/>
          </ac:spMkLst>
        </pc:spChg>
        <pc:spChg chg="add mod">
          <ac:chgData name="Laura Borge del Rey" userId="d348e132-a29f-48a6-9ced-ad1cbb57953d" providerId="ADAL" clId="{249084FF-2045-4FEE-8E81-AF63D22899DE}" dt="2021-02-08T14:30:01.532" v="2932" actId="1076"/>
          <ac:spMkLst>
            <pc:docMk/>
            <pc:sldMk cId="1733828879" sldId="312"/>
            <ac:spMk id="22" creationId="{2607E86D-F82B-4223-8CA1-D6D10EC9DAA9}"/>
          </ac:spMkLst>
        </pc:spChg>
        <pc:spChg chg="add mod">
          <ac:chgData name="Laura Borge del Rey" userId="d348e132-a29f-48a6-9ced-ad1cbb57953d" providerId="ADAL" clId="{249084FF-2045-4FEE-8E81-AF63D22899DE}" dt="2021-02-08T14:29:51.215" v="2930" actId="14100"/>
          <ac:spMkLst>
            <pc:docMk/>
            <pc:sldMk cId="1733828879" sldId="312"/>
            <ac:spMk id="25" creationId="{5C858BAD-0044-4B34-8C03-9B17493C2E50}"/>
          </ac:spMkLst>
        </pc:spChg>
        <pc:spChg chg="add mod">
          <ac:chgData name="Laura Borge del Rey" userId="d348e132-a29f-48a6-9ced-ad1cbb57953d" providerId="ADAL" clId="{249084FF-2045-4FEE-8E81-AF63D22899DE}" dt="2021-02-08T14:30:16.201" v="2936" actId="20577"/>
          <ac:spMkLst>
            <pc:docMk/>
            <pc:sldMk cId="1733828879" sldId="312"/>
            <ac:spMk id="27" creationId="{DD0DB5F2-ABE5-4432-9E3E-B1006A759278}"/>
          </ac:spMkLst>
        </pc:spChg>
        <pc:spChg chg="add del mod">
          <ac:chgData name="Laura Borge del Rey" userId="d348e132-a29f-48a6-9ced-ad1cbb57953d" providerId="ADAL" clId="{249084FF-2045-4FEE-8E81-AF63D22899DE}" dt="2021-02-08T14:34:26.874" v="2952" actId="478"/>
          <ac:spMkLst>
            <pc:docMk/>
            <pc:sldMk cId="1733828879" sldId="312"/>
            <ac:spMk id="29" creationId="{DA84FC37-35F1-4E9A-A7D2-EC5D26B1A692}"/>
          </ac:spMkLst>
        </pc:spChg>
        <pc:graphicFrameChg chg="add mod">
          <ac:chgData name="Laura Borge del Rey" userId="d348e132-a29f-48a6-9ced-ad1cbb57953d" providerId="ADAL" clId="{249084FF-2045-4FEE-8E81-AF63D22899DE}" dt="2021-02-08T14:36:10.345" v="2972" actId="20577"/>
          <ac:graphicFrameMkLst>
            <pc:docMk/>
            <pc:sldMk cId="1733828879" sldId="312"/>
            <ac:graphicFrameMk id="3" creationId="{5630AB51-4F4C-4F52-A18D-CB7BA17E0631}"/>
          </ac:graphicFrameMkLst>
        </pc:graphicFrameChg>
        <pc:picChg chg="del mod">
          <ac:chgData name="Laura Borge del Rey" userId="d348e132-a29f-48a6-9ced-ad1cbb57953d" providerId="ADAL" clId="{249084FF-2045-4FEE-8E81-AF63D22899DE}" dt="2021-02-08T14:30:21.630" v="2937" actId="478"/>
          <ac:picMkLst>
            <pc:docMk/>
            <pc:sldMk cId="1733828879" sldId="312"/>
            <ac:picMk id="2" creationId="{51F0DD08-E49F-4F3C-8DDC-61F3658C2AFE}"/>
          </ac:picMkLst>
        </pc:picChg>
        <pc:picChg chg="add del mod">
          <ac:chgData name="Laura Borge del Rey" userId="d348e132-a29f-48a6-9ced-ad1cbb57953d" providerId="ADAL" clId="{249084FF-2045-4FEE-8E81-AF63D22899DE}" dt="2021-02-08T14:09:28.368" v="2647" actId="478"/>
          <ac:picMkLst>
            <pc:docMk/>
            <pc:sldMk cId="1733828879" sldId="312"/>
            <ac:picMk id="9" creationId="{7EC15EEE-0087-44A1-8F04-2FCE06169AF3}"/>
          </ac:picMkLst>
        </pc:picChg>
        <pc:picChg chg="add mod">
          <ac:chgData name="Laura Borge del Rey" userId="d348e132-a29f-48a6-9ced-ad1cbb57953d" providerId="ADAL" clId="{249084FF-2045-4FEE-8E81-AF63D22899DE}" dt="2021-02-08T14:35:20.532" v="2962" actId="1076"/>
          <ac:picMkLst>
            <pc:docMk/>
            <pc:sldMk cId="1733828879" sldId="312"/>
            <ac:picMk id="12" creationId="{4C553A5D-9FBD-4C57-B73B-58581DA79789}"/>
          </ac:picMkLst>
        </pc:picChg>
        <pc:picChg chg="add mod">
          <ac:chgData name="Laura Borge del Rey" userId="d348e132-a29f-48a6-9ced-ad1cbb57953d" providerId="ADAL" clId="{249084FF-2045-4FEE-8E81-AF63D22899DE}" dt="2021-02-08T14:32:10.493" v="2949" actId="1076"/>
          <ac:picMkLst>
            <pc:docMk/>
            <pc:sldMk cId="1733828879" sldId="312"/>
            <ac:picMk id="14" creationId="{F217039D-4EDD-43A6-AFCE-574987DB28A9}"/>
          </ac:picMkLst>
        </pc:picChg>
        <pc:picChg chg="add del mod">
          <ac:chgData name="Laura Borge del Rey" userId="d348e132-a29f-48a6-9ced-ad1cbb57953d" providerId="ADAL" clId="{249084FF-2045-4FEE-8E81-AF63D22899DE}" dt="2021-02-08T14:35:10.985" v="2960" actId="478"/>
          <ac:picMkLst>
            <pc:docMk/>
            <pc:sldMk cId="1733828879" sldId="312"/>
            <ac:picMk id="16" creationId="{D3CF03C4-81CE-4E47-AAEA-EB1B024893B9}"/>
          </ac:picMkLst>
        </pc:picChg>
        <pc:picChg chg="add del mod">
          <ac:chgData name="Laura Borge del Rey" userId="d348e132-a29f-48a6-9ced-ad1cbb57953d" providerId="ADAL" clId="{249084FF-2045-4FEE-8E81-AF63D22899DE}" dt="2021-02-08T14:35:09.853" v="2959" actId="478"/>
          <ac:picMkLst>
            <pc:docMk/>
            <pc:sldMk cId="1733828879" sldId="312"/>
            <ac:picMk id="18" creationId="{E3338487-F026-4584-8BF4-79851EB9921E}"/>
          </ac:picMkLst>
        </pc:picChg>
        <pc:picChg chg="add mod">
          <ac:chgData name="Laura Borge del Rey" userId="d348e132-a29f-48a6-9ced-ad1cbb57953d" providerId="ADAL" clId="{249084FF-2045-4FEE-8E81-AF63D22899DE}" dt="2021-02-08T14:36:16.925" v="2973" actId="1076"/>
          <ac:picMkLst>
            <pc:docMk/>
            <pc:sldMk cId="1733828879" sldId="312"/>
            <ac:picMk id="20" creationId="{9F363DE9-F17A-4057-930A-352674E5CAAE}"/>
          </ac:picMkLst>
        </pc:picChg>
        <pc:cxnChg chg="del">
          <ac:chgData name="Laura Borge del Rey" userId="d348e132-a29f-48a6-9ced-ad1cbb57953d" providerId="ADAL" clId="{249084FF-2045-4FEE-8E81-AF63D22899DE}" dt="2021-02-08T14:21:45.651" v="2667" actId="478"/>
          <ac:cxnSpMkLst>
            <pc:docMk/>
            <pc:sldMk cId="1733828879" sldId="312"/>
            <ac:cxnSpMk id="5" creationId="{D179FCFB-96FE-48B8-900D-54C87EB19E3A}"/>
          </ac:cxnSpMkLst>
        </pc:cxnChg>
        <pc:cxnChg chg="del">
          <ac:chgData name="Laura Borge del Rey" userId="d348e132-a29f-48a6-9ced-ad1cbb57953d" providerId="ADAL" clId="{249084FF-2045-4FEE-8E81-AF63D22899DE}" dt="2021-02-08T14:28:31.672" v="2843" actId="478"/>
          <ac:cxnSpMkLst>
            <pc:docMk/>
            <pc:sldMk cId="1733828879" sldId="312"/>
            <ac:cxnSpMk id="8" creationId="{21DB3D43-BED8-44C9-B4E3-9A5F8377A760}"/>
          </ac:cxnSpMkLst>
        </pc:cxnChg>
        <pc:cxnChg chg="add mod">
          <ac:chgData name="Laura Borge del Rey" userId="d348e132-a29f-48a6-9ced-ad1cbb57953d" providerId="ADAL" clId="{249084FF-2045-4FEE-8E81-AF63D22899DE}" dt="2021-02-08T14:34:36.852" v="2954" actId="14100"/>
          <ac:cxnSpMkLst>
            <pc:docMk/>
            <pc:sldMk cId="1733828879" sldId="312"/>
            <ac:cxnSpMk id="21" creationId="{4B60C797-86B5-47D1-A1F9-98C0FC086C4F}"/>
          </ac:cxnSpMkLst>
        </pc:cxnChg>
        <pc:cxnChg chg="add mod">
          <ac:chgData name="Laura Borge del Rey" userId="d348e132-a29f-48a6-9ced-ad1cbb57953d" providerId="ADAL" clId="{249084FF-2045-4FEE-8E81-AF63D22899DE}" dt="2021-02-08T14:34:32.915" v="2953" actId="1076"/>
          <ac:cxnSpMkLst>
            <pc:docMk/>
            <pc:sldMk cId="1733828879" sldId="312"/>
            <ac:cxnSpMk id="24" creationId="{021059F0-56F4-4394-8B39-1A92E12FEBEF}"/>
          </ac:cxnSpMkLst>
        </pc:cxnChg>
        <pc:cxnChg chg="add mod">
          <ac:chgData name="Laura Borge del Rey" userId="d348e132-a29f-48a6-9ced-ad1cbb57953d" providerId="ADAL" clId="{249084FF-2045-4FEE-8E81-AF63D22899DE}" dt="2021-02-08T14:34:48.390" v="2957" actId="14100"/>
          <ac:cxnSpMkLst>
            <pc:docMk/>
            <pc:sldMk cId="1733828879" sldId="312"/>
            <ac:cxnSpMk id="26" creationId="{F1FE8689-1738-4E0F-9837-AA878D2C685A}"/>
          </ac:cxnSpMkLst>
        </pc:cxnChg>
      </pc:sldChg>
      <pc:sldChg chg="modSp add del mod">
        <pc:chgData name="Laura Borge del Rey" userId="d348e132-a29f-48a6-9ced-ad1cbb57953d" providerId="ADAL" clId="{249084FF-2045-4FEE-8E81-AF63D22899DE}" dt="2021-02-10T09:53:45.094" v="3703" actId="47"/>
        <pc:sldMkLst>
          <pc:docMk/>
          <pc:sldMk cId="2940049753" sldId="313"/>
        </pc:sldMkLst>
        <pc:picChg chg="mod">
          <ac:chgData name="Laura Borge del Rey" userId="d348e132-a29f-48a6-9ced-ad1cbb57953d" providerId="ADAL" clId="{249084FF-2045-4FEE-8E81-AF63D22899DE}" dt="2021-02-08T14:37:22.165" v="2978" actId="207"/>
          <ac:picMkLst>
            <pc:docMk/>
            <pc:sldMk cId="2940049753" sldId="313"/>
            <ac:picMk id="12" creationId="{4C553A5D-9FBD-4C57-B73B-58581DA79789}"/>
          </ac:picMkLst>
        </pc:picChg>
        <pc:picChg chg="mod">
          <ac:chgData name="Laura Borge del Rey" userId="d348e132-a29f-48a6-9ced-ad1cbb57953d" providerId="ADAL" clId="{249084FF-2045-4FEE-8E81-AF63D22899DE}" dt="2021-02-08T14:37:25.207" v="2979" actId="207"/>
          <ac:picMkLst>
            <pc:docMk/>
            <pc:sldMk cId="2940049753" sldId="313"/>
            <ac:picMk id="14" creationId="{F217039D-4EDD-43A6-AFCE-574987DB28A9}"/>
          </ac:picMkLst>
        </pc:picChg>
        <pc:picChg chg="mod">
          <ac:chgData name="Laura Borge del Rey" userId="d348e132-a29f-48a6-9ced-ad1cbb57953d" providerId="ADAL" clId="{249084FF-2045-4FEE-8E81-AF63D22899DE}" dt="2021-02-08T14:37:19.076" v="2977" actId="207"/>
          <ac:picMkLst>
            <pc:docMk/>
            <pc:sldMk cId="2940049753" sldId="313"/>
            <ac:picMk id="20" creationId="{9F363DE9-F17A-4057-930A-352674E5CAAE}"/>
          </ac:picMkLst>
        </pc:picChg>
      </pc:sldChg>
      <pc:sldChg chg="delSp add del mod ord">
        <pc:chgData name="Laura Borge del Rey" userId="d348e132-a29f-48a6-9ced-ad1cbb57953d" providerId="ADAL" clId="{249084FF-2045-4FEE-8E81-AF63D22899DE}" dt="2021-02-10T09:53:44.012" v="3701" actId="47"/>
        <pc:sldMkLst>
          <pc:docMk/>
          <pc:sldMk cId="1712319883" sldId="314"/>
        </pc:sldMkLst>
        <pc:graphicFrameChg chg="del">
          <ac:chgData name="Laura Borge del Rey" userId="d348e132-a29f-48a6-9ced-ad1cbb57953d" providerId="ADAL" clId="{249084FF-2045-4FEE-8E81-AF63D22899DE}" dt="2021-02-08T15:50:25.046" v="3289" actId="478"/>
          <ac:graphicFrameMkLst>
            <pc:docMk/>
            <pc:sldMk cId="1712319883" sldId="314"/>
            <ac:graphicFrameMk id="2" creationId="{B5A27FD2-B677-49A6-8C24-791D28478A4F}"/>
          </ac:graphicFrameMkLst>
        </pc:graphicFrameChg>
      </pc:sldChg>
      <pc:sldChg chg="addSp delSp modSp add mod ord">
        <pc:chgData name="Laura Borge del Rey" userId="d348e132-a29f-48a6-9ced-ad1cbb57953d" providerId="ADAL" clId="{249084FF-2045-4FEE-8E81-AF63D22899DE}" dt="2021-02-08T16:28:40.091" v="3573" actId="14100"/>
        <pc:sldMkLst>
          <pc:docMk/>
          <pc:sldMk cId="931276456" sldId="315"/>
        </pc:sldMkLst>
        <pc:spChg chg="add mod">
          <ac:chgData name="Laura Borge del Rey" userId="d348e132-a29f-48a6-9ced-ad1cbb57953d" providerId="ADAL" clId="{249084FF-2045-4FEE-8E81-AF63D22899DE}" dt="2021-02-08T16:28:40.091" v="3573" actId="14100"/>
          <ac:spMkLst>
            <pc:docMk/>
            <pc:sldMk cId="931276456" sldId="315"/>
            <ac:spMk id="2" creationId="{8B0D5C4B-F256-4E08-BFCD-951AC53A2F63}"/>
          </ac:spMkLst>
        </pc:spChg>
        <pc:spChg chg="mod">
          <ac:chgData name="Laura Borge del Rey" userId="d348e132-a29f-48a6-9ced-ad1cbb57953d" providerId="ADAL" clId="{249084FF-2045-4FEE-8E81-AF63D22899DE}" dt="2021-02-08T16:23:40.132" v="3548" actId="20577"/>
          <ac:spMkLst>
            <pc:docMk/>
            <pc:sldMk cId="931276456" sldId="315"/>
            <ac:spMk id="4" creationId="{1D8C386C-81E8-4358-88B5-EB8A2470489A}"/>
          </ac:spMkLst>
        </pc:spChg>
        <pc:spChg chg="mod">
          <ac:chgData name="Laura Borge del Rey" userId="d348e132-a29f-48a6-9ced-ad1cbb57953d" providerId="ADAL" clId="{249084FF-2045-4FEE-8E81-AF63D22899DE}" dt="2021-02-08T16:26:21.781" v="3557" actId="207"/>
          <ac:spMkLst>
            <pc:docMk/>
            <pc:sldMk cId="931276456" sldId="315"/>
            <ac:spMk id="16" creationId="{2903FA09-BC75-4ECB-BA46-FD0FFE0C066D}"/>
          </ac:spMkLst>
        </pc:spChg>
        <pc:spChg chg="mod">
          <ac:chgData name="Laura Borge del Rey" userId="d348e132-a29f-48a6-9ced-ad1cbb57953d" providerId="ADAL" clId="{249084FF-2045-4FEE-8E81-AF63D22899DE}" dt="2021-02-08T16:26:21.781" v="3557" actId="207"/>
          <ac:spMkLst>
            <pc:docMk/>
            <pc:sldMk cId="931276456" sldId="315"/>
            <ac:spMk id="17" creationId="{8095B8F1-3C36-4692-8742-2A76779893CE}"/>
          </ac:spMkLst>
        </pc:spChg>
        <pc:spChg chg="mod">
          <ac:chgData name="Laura Borge del Rey" userId="d348e132-a29f-48a6-9ced-ad1cbb57953d" providerId="ADAL" clId="{249084FF-2045-4FEE-8E81-AF63D22899DE}" dt="2021-02-08T16:26:21.781" v="3557" actId="207"/>
          <ac:spMkLst>
            <pc:docMk/>
            <pc:sldMk cId="931276456" sldId="315"/>
            <ac:spMk id="18" creationId="{F3B0EDAC-5A06-491B-BB73-11E206CDC427}"/>
          </ac:spMkLst>
        </pc:spChg>
        <pc:spChg chg="mod">
          <ac:chgData name="Laura Borge del Rey" userId="d348e132-a29f-48a6-9ced-ad1cbb57953d" providerId="ADAL" clId="{249084FF-2045-4FEE-8E81-AF63D22899DE}" dt="2021-02-08T16:26:21.781" v="3557" actId="207"/>
          <ac:spMkLst>
            <pc:docMk/>
            <pc:sldMk cId="931276456" sldId="315"/>
            <ac:spMk id="19" creationId="{26BCE667-5819-4744-8B50-4FA0F01B526B}"/>
          </ac:spMkLst>
        </pc:spChg>
        <pc:spChg chg="del">
          <ac:chgData name="Laura Borge del Rey" userId="d348e132-a29f-48a6-9ced-ad1cbb57953d" providerId="ADAL" clId="{249084FF-2045-4FEE-8E81-AF63D22899DE}" dt="2021-02-08T16:04:07.003" v="3365" actId="478"/>
          <ac:spMkLst>
            <pc:docMk/>
            <pc:sldMk cId="931276456" sldId="315"/>
            <ac:spMk id="22" creationId="{2607E86D-F82B-4223-8CA1-D6D10EC9DAA9}"/>
          </ac:spMkLst>
        </pc:spChg>
        <pc:spChg chg="mod">
          <ac:chgData name="Laura Borge del Rey" userId="d348e132-a29f-48a6-9ced-ad1cbb57953d" providerId="ADAL" clId="{249084FF-2045-4FEE-8E81-AF63D22899DE}" dt="2021-02-08T16:26:21.781" v="3557" actId="207"/>
          <ac:spMkLst>
            <pc:docMk/>
            <pc:sldMk cId="931276456" sldId="315"/>
            <ac:spMk id="23" creationId="{E1C09B0B-80C3-499A-ADF7-CA06DAED7C8C}"/>
          </ac:spMkLst>
        </pc:spChg>
        <pc:spChg chg="del">
          <ac:chgData name="Laura Borge del Rey" userId="d348e132-a29f-48a6-9ced-ad1cbb57953d" providerId="ADAL" clId="{249084FF-2045-4FEE-8E81-AF63D22899DE}" dt="2021-02-08T16:04:09.918" v="3367" actId="478"/>
          <ac:spMkLst>
            <pc:docMk/>
            <pc:sldMk cId="931276456" sldId="315"/>
            <ac:spMk id="25" creationId="{5C858BAD-0044-4B34-8C03-9B17493C2E50}"/>
          </ac:spMkLst>
        </pc:spChg>
        <pc:spChg chg="del">
          <ac:chgData name="Laura Borge del Rey" userId="d348e132-a29f-48a6-9ced-ad1cbb57953d" providerId="ADAL" clId="{249084FF-2045-4FEE-8E81-AF63D22899DE}" dt="2021-02-08T16:04:15.047" v="3372" actId="478"/>
          <ac:spMkLst>
            <pc:docMk/>
            <pc:sldMk cId="931276456" sldId="315"/>
            <ac:spMk id="27" creationId="{DD0DB5F2-ABE5-4432-9E3E-B1006A759278}"/>
          </ac:spMkLst>
        </pc:spChg>
        <pc:spChg chg="mod">
          <ac:chgData name="Laura Borge del Rey" userId="d348e132-a29f-48a6-9ced-ad1cbb57953d" providerId="ADAL" clId="{249084FF-2045-4FEE-8E81-AF63D22899DE}" dt="2021-02-08T16:26:28.690" v="3558" actId="207"/>
          <ac:spMkLst>
            <pc:docMk/>
            <pc:sldMk cId="931276456" sldId="315"/>
            <ac:spMk id="28" creationId="{0D7E42A0-0B42-424A-BBFB-2193D98956C9}"/>
          </ac:spMkLst>
        </pc:spChg>
        <pc:spChg chg="mod">
          <ac:chgData name="Laura Borge del Rey" userId="d348e132-a29f-48a6-9ced-ad1cbb57953d" providerId="ADAL" clId="{249084FF-2045-4FEE-8E81-AF63D22899DE}" dt="2021-02-08T15:55:39.276" v="3360"/>
          <ac:spMkLst>
            <pc:docMk/>
            <pc:sldMk cId="931276456" sldId="315"/>
            <ac:spMk id="29" creationId="{6B81670B-5A70-420B-8492-B9FCA1106D9F}"/>
          </ac:spMkLst>
        </pc:spChg>
        <pc:spChg chg="mod">
          <ac:chgData name="Laura Borge del Rey" userId="d348e132-a29f-48a6-9ced-ad1cbb57953d" providerId="ADAL" clId="{249084FF-2045-4FEE-8E81-AF63D22899DE}" dt="2021-02-08T16:26:28.690" v="3558" actId="207"/>
          <ac:spMkLst>
            <pc:docMk/>
            <pc:sldMk cId="931276456" sldId="315"/>
            <ac:spMk id="30" creationId="{806AD2F9-BFA1-4809-9C89-20A714960689}"/>
          </ac:spMkLst>
        </pc:spChg>
        <pc:spChg chg="mod">
          <ac:chgData name="Laura Borge del Rey" userId="d348e132-a29f-48a6-9ced-ad1cbb57953d" providerId="ADAL" clId="{249084FF-2045-4FEE-8E81-AF63D22899DE}" dt="2021-02-08T15:55:39.276" v="3360"/>
          <ac:spMkLst>
            <pc:docMk/>
            <pc:sldMk cId="931276456" sldId="315"/>
            <ac:spMk id="31" creationId="{43F472F9-2A85-40FF-B8D8-FB1F8B7ACD7A}"/>
          </ac:spMkLst>
        </pc:spChg>
        <pc:spChg chg="mod">
          <ac:chgData name="Laura Borge del Rey" userId="d348e132-a29f-48a6-9ced-ad1cbb57953d" providerId="ADAL" clId="{249084FF-2045-4FEE-8E81-AF63D22899DE}" dt="2021-02-08T15:55:39.276" v="3360"/>
          <ac:spMkLst>
            <pc:docMk/>
            <pc:sldMk cId="931276456" sldId="315"/>
            <ac:spMk id="32" creationId="{EBCA81E1-CE3A-416C-AA23-1AF65458EFCC}"/>
          </ac:spMkLst>
        </pc:spChg>
        <pc:spChg chg="mod">
          <ac:chgData name="Laura Borge del Rey" userId="d348e132-a29f-48a6-9ced-ad1cbb57953d" providerId="ADAL" clId="{249084FF-2045-4FEE-8E81-AF63D22899DE}" dt="2021-02-08T15:55:39.276" v="3360"/>
          <ac:spMkLst>
            <pc:docMk/>
            <pc:sldMk cId="931276456" sldId="315"/>
            <ac:spMk id="33" creationId="{5340CF9D-9317-44C8-9475-747630FF9091}"/>
          </ac:spMkLst>
        </pc:spChg>
        <pc:spChg chg="mod">
          <ac:chgData name="Laura Borge del Rey" userId="d348e132-a29f-48a6-9ced-ad1cbb57953d" providerId="ADAL" clId="{249084FF-2045-4FEE-8E81-AF63D22899DE}" dt="2021-02-08T15:55:39.276" v="3360"/>
          <ac:spMkLst>
            <pc:docMk/>
            <pc:sldMk cId="931276456" sldId="315"/>
            <ac:spMk id="34" creationId="{16DF24AC-5A26-4651-8F92-E41D972DE6B7}"/>
          </ac:spMkLst>
        </pc:spChg>
        <pc:spChg chg="mod">
          <ac:chgData name="Laura Borge del Rey" userId="d348e132-a29f-48a6-9ced-ad1cbb57953d" providerId="ADAL" clId="{249084FF-2045-4FEE-8E81-AF63D22899DE}" dt="2021-02-08T15:55:39.276" v="3360"/>
          <ac:spMkLst>
            <pc:docMk/>
            <pc:sldMk cId="931276456" sldId="315"/>
            <ac:spMk id="35" creationId="{1158E34A-8538-469E-B383-EB3086C2038D}"/>
          </ac:spMkLst>
        </pc:spChg>
        <pc:spChg chg="mod">
          <ac:chgData name="Laura Borge del Rey" userId="d348e132-a29f-48a6-9ced-ad1cbb57953d" providerId="ADAL" clId="{249084FF-2045-4FEE-8E81-AF63D22899DE}" dt="2021-02-08T15:55:39.276" v="3360"/>
          <ac:spMkLst>
            <pc:docMk/>
            <pc:sldMk cId="931276456" sldId="315"/>
            <ac:spMk id="36" creationId="{489D000B-DB97-418A-9599-1EB3F059B17C}"/>
          </ac:spMkLst>
        </pc:spChg>
        <pc:spChg chg="mod">
          <ac:chgData name="Laura Borge del Rey" userId="d348e132-a29f-48a6-9ced-ad1cbb57953d" providerId="ADAL" clId="{249084FF-2045-4FEE-8E81-AF63D22899DE}" dt="2021-02-08T16:24:49.148" v="3555" actId="207"/>
          <ac:spMkLst>
            <pc:docMk/>
            <pc:sldMk cId="931276456" sldId="315"/>
            <ac:spMk id="37" creationId="{5844193E-C63B-4C1E-9B3B-22086503E854}"/>
          </ac:spMkLst>
        </pc:spChg>
        <pc:spChg chg="mod">
          <ac:chgData name="Laura Borge del Rey" userId="d348e132-a29f-48a6-9ced-ad1cbb57953d" providerId="ADAL" clId="{249084FF-2045-4FEE-8E81-AF63D22899DE}" dt="2021-02-08T16:24:39.023" v="3552" actId="207"/>
          <ac:spMkLst>
            <pc:docMk/>
            <pc:sldMk cId="931276456" sldId="315"/>
            <ac:spMk id="38" creationId="{664211DC-EA4D-48F1-9482-6D695D3D41B0}"/>
          </ac:spMkLst>
        </pc:spChg>
        <pc:spChg chg="mod">
          <ac:chgData name="Laura Borge del Rey" userId="d348e132-a29f-48a6-9ced-ad1cbb57953d" providerId="ADAL" clId="{249084FF-2045-4FEE-8E81-AF63D22899DE}" dt="2021-02-08T16:24:39.023" v="3552" actId="207"/>
          <ac:spMkLst>
            <pc:docMk/>
            <pc:sldMk cId="931276456" sldId="315"/>
            <ac:spMk id="39" creationId="{9A3ACE32-115B-4D9E-B3BD-4C6F0CF77720}"/>
          </ac:spMkLst>
        </pc:spChg>
        <pc:spChg chg="mod">
          <ac:chgData name="Laura Borge del Rey" userId="d348e132-a29f-48a6-9ced-ad1cbb57953d" providerId="ADAL" clId="{249084FF-2045-4FEE-8E81-AF63D22899DE}" dt="2021-02-08T16:24:43.007" v="3553" actId="207"/>
          <ac:spMkLst>
            <pc:docMk/>
            <pc:sldMk cId="931276456" sldId="315"/>
            <ac:spMk id="40" creationId="{B85802E0-91C1-4A15-9E4B-8865F0CEC058}"/>
          </ac:spMkLst>
        </pc:spChg>
        <pc:spChg chg="mod">
          <ac:chgData name="Laura Borge del Rey" userId="d348e132-a29f-48a6-9ced-ad1cbb57953d" providerId="ADAL" clId="{249084FF-2045-4FEE-8E81-AF63D22899DE}" dt="2021-02-08T16:24:43.007" v="3553" actId="207"/>
          <ac:spMkLst>
            <pc:docMk/>
            <pc:sldMk cId="931276456" sldId="315"/>
            <ac:spMk id="41" creationId="{E1C8D8D6-7045-4AA4-A9D8-D505AA5611D5}"/>
          </ac:spMkLst>
        </pc:spChg>
        <pc:spChg chg="mod">
          <ac:chgData name="Laura Borge del Rey" userId="d348e132-a29f-48a6-9ced-ad1cbb57953d" providerId="ADAL" clId="{249084FF-2045-4FEE-8E81-AF63D22899DE}" dt="2021-02-08T16:24:45.974" v="3554" actId="207"/>
          <ac:spMkLst>
            <pc:docMk/>
            <pc:sldMk cId="931276456" sldId="315"/>
            <ac:spMk id="42" creationId="{268E9F6A-677D-4C73-801E-B5A3672EC455}"/>
          </ac:spMkLst>
        </pc:spChg>
        <pc:spChg chg="mod">
          <ac:chgData name="Laura Borge del Rey" userId="d348e132-a29f-48a6-9ced-ad1cbb57953d" providerId="ADAL" clId="{249084FF-2045-4FEE-8E81-AF63D22899DE}" dt="2021-02-08T16:21:27.032" v="3523" actId="255"/>
          <ac:spMkLst>
            <pc:docMk/>
            <pc:sldMk cId="931276456" sldId="315"/>
            <ac:spMk id="43" creationId="{56339C26-2256-4E1E-8439-65F7CADEF902}"/>
          </ac:spMkLst>
        </pc:spChg>
        <pc:spChg chg="mod">
          <ac:chgData name="Laura Borge del Rey" userId="d348e132-a29f-48a6-9ced-ad1cbb57953d" providerId="ADAL" clId="{249084FF-2045-4FEE-8E81-AF63D22899DE}" dt="2021-02-08T16:21:34.070" v="3525" actId="255"/>
          <ac:spMkLst>
            <pc:docMk/>
            <pc:sldMk cId="931276456" sldId="315"/>
            <ac:spMk id="44" creationId="{8FA0A508-A856-49C6-B2FF-B50B78489E24}"/>
          </ac:spMkLst>
        </pc:spChg>
        <pc:spChg chg="mod">
          <ac:chgData name="Laura Borge del Rey" userId="d348e132-a29f-48a6-9ced-ad1cbb57953d" providerId="ADAL" clId="{249084FF-2045-4FEE-8E81-AF63D22899DE}" dt="2021-02-08T16:24:53.081" v="3556" actId="5793"/>
          <ac:spMkLst>
            <pc:docMk/>
            <pc:sldMk cId="931276456" sldId="315"/>
            <ac:spMk id="45" creationId="{12AC2479-072C-4040-BC9E-8AF8D6F5A869}"/>
          </ac:spMkLst>
        </pc:spChg>
        <pc:spChg chg="mod">
          <ac:chgData name="Laura Borge del Rey" userId="d348e132-a29f-48a6-9ced-ad1cbb57953d" providerId="ADAL" clId="{249084FF-2045-4FEE-8E81-AF63D22899DE}" dt="2021-02-08T16:21:40.289" v="3527" actId="255"/>
          <ac:spMkLst>
            <pc:docMk/>
            <pc:sldMk cId="931276456" sldId="315"/>
            <ac:spMk id="46" creationId="{41CDB138-356E-48B0-A698-9F0FDE3EAAF8}"/>
          </ac:spMkLst>
        </pc:spChg>
        <pc:grpChg chg="add mod">
          <ac:chgData name="Laura Borge del Rey" userId="d348e132-a29f-48a6-9ced-ad1cbb57953d" providerId="ADAL" clId="{249084FF-2045-4FEE-8E81-AF63D22899DE}" dt="2021-02-08T16:21:15.640" v="3521" actId="1076"/>
          <ac:grpSpMkLst>
            <pc:docMk/>
            <pc:sldMk cId="931276456" sldId="315"/>
            <ac:grpSpMk id="15" creationId="{7D875618-F873-4F7A-90F8-4336DFBC3AAC}"/>
          </ac:grpSpMkLst>
        </pc:grpChg>
        <pc:graphicFrameChg chg="del">
          <ac:chgData name="Laura Borge del Rey" userId="d348e132-a29f-48a6-9ced-ad1cbb57953d" providerId="ADAL" clId="{249084FF-2045-4FEE-8E81-AF63D22899DE}" dt="2021-02-08T16:04:05.849" v="3364" actId="478"/>
          <ac:graphicFrameMkLst>
            <pc:docMk/>
            <pc:sldMk cId="931276456" sldId="315"/>
            <ac:graphicFrameMk id="3" creationId="{5630AB51-4F4C-4F52-A18D-CB7BA17E0631}"/>
          </ac:graphicFrameMkLst>
        </pc:graphicFrameChg>
        <pc:picChg chg="del">
          <ac:chgData name="Laura Borge del Rey" userId="d348e132-a29f-48a6-9ced-ad1cbb57953d" providerId="ADAL" clId="{249084FF-2045-4FEE-8E81-AF63D22899DE}" dt="2021-02-08T16:04:12.022" v="3370" actId="478"/>
          <ac:picMkLst>
            <pc:docMk/>
            <pc:sldMk cId="931276456" sldId="315"/>
            <ac:picMk id="12" creationId="{4C553A5D-9FBD-4C57-B73B-58581DA79789}"/>
          </ac:picMkLst>
        </pc:picChg>
        <pc:picChg chg="del">
          <ac:chgData name="Laura Borge del Rey" userId="d348e132-a29f-48a6-9ced-ad1cbb57953d" providerId="ADAL" clId="{249084FF-2045-4FEE-8E81-AF63D22899DE}" dt="2021-02-08T16:04:11.407" v="3369" actId="478"/>
          <ac:picMkLst>
            <pc:docMk/>
            <pc:sldMk cId="931276456" sldId="315"/>
            <ac:picMk id="14" creationId="{F217039D-4EDD-43A6-AFCE-574987DB28A9}"/>
          </ac:picMkLst>
        </pc:picChg>
        <pc:picChg chg="del">
          <ac:chgData name="Laura Borge del Rey" userId="d348e132-a29f-48a6-9ced-ad1cbb57953d" providerId="ADAL" clId="{249084FF-2045-4FEE-8E81-AF63D22899DE}" dt="2021-02-08T16:04:12.592" v="3371" actId="478"/>
          <ac:picMkLst>
            <pc:docMk/>
            <pc:sldMk cId="931276456" sldId="315"/>
            <ac:picMk id="20" creationId="{9F363DE9-F17A-4057-930A-352674E5CAAE}"/>
          </ac:picMkLst>
        </pc:picChg>
        <pc:cxnChg chg="del">
          <ac:chgData name="Laura Borge del Rey" userId="d348e132-a29f-48a6-9ced-ad1cbb57953d" providerId="ADAL" clId="{249084FF-2045-4FEE-8E81-AF63D22899DE}" dt="2021-02-08T16:04:08.165" v="3366" actId="478"/>
          <ac:cxnSpMkLst>
            <pc:docMk/>
            <pc:sldMk cId="931276456" sldId="315"/>
            <ac:cxnSpMk id="21" creationId="{4B60C797-86B5-47D1-A1F9-98C0FC086C4F}"/>
          </ac:cxnSpMkLst>
        </pc:cxnChg>
        <pc:cxnChg chg="del">
          <ac:chgData name="Laura Borge del Rey" userId="d348e132-a29f-48a6-9ced-ad1cbb57953d" providerId="ADAL" clId="{249084FF-2045-4FEE-8E81-AF63D22899DE}" dt="2021-02-08T16:04:10.664" v="3368" actId="478"/>
          <ac:cxnSpMkLst>
            <pc:docMk/>
            <pc:sldMk cId="931276456" sldId="315"/>
            <ac:cxnSpMk id="24" creationId="{021059F0-56F4-4394-8B39-1A92E12FEBEF}"/>
          </ac:cxnSpMkLst>
        </pc:cxnChg>
        <pc:cxnChg chg="del">
          <ac:chgData name="Laura Borge del Rey" userId="d348e132-a29f-48a6-9ced-ad1cbb57953d" providerId="ADAL" clId="{249084FF-2045-4FEE-8E81-AF63D22899DE}" dt="2021-02-08T16:05:17.713" v="3384" actId="478"/>
          <ac:cxnSpMkLst>
            <pc:docMk/>
            <pc:sldMk cId="931276456" sldId="315"/>
            <ac:cxnSpMk id="26" creationId="{F1FE8689-1738-4E0F-9837-AA878D2C685A}"/>
          </ac:cxnSpMkLst>
        </pc:cxnChg>
      </pc:sldChg>
      <pc:sldChg chg="addSp delSp modSp add mod ord">
        <pc:chgData name="Laura Borge del Rey" userId="d348e132-a29f-48a6-9ced-ad1cbb57953d" providerId="ADAL" clId="{249084FF-2045-4FEE-8E81-AF63D22899DE}" dt="2021-02-08T16:39:51.959" v="3604"/>
        <pc:sldMkLst>
          <pc:docMk/>
          <pc:sldMk cId="313149846" sldId="316"/>
        </pc:sldMkLst>
        <pc:spChg chg="mod">
          <ac:chgData name="Laura Borge del Rey" userId="d348e132-a29f-48a6-9ced-ad1cbb57953d" providerId="ADAL" clId="{249084FF-2045-4FEE-8E81-AF63D22899DE}" dt="2021-02-08T16:37:45.315" v="3596" actId="20577"/>
          <ac:spMkLst>
            <pc:docMk/>
            <pc:sldMk cId="313149846" sldId="316"/>
            <ac:spMk id="4" creationId="{1D8C386C-81E8-4358-88B5-EB8A2470489A}"/>
          </ac:spMkLst>
        </pc:spChg>
        <pc:spChg chg="del">
          <ac:chgData name="Laura Borge del Rey" userId="d348e132-a29f-48a6-9ced-ad1cbb57953d" providerId="ADAL" clId="{249084FF-2045-4FEE-8E81-AF63D22899DE}" dt="2021-02-08T16:37:24.925" v="3577" actId="478"/>
          <ac:spMkLst>
            <pc:docMk/>
            <pc:sldMk cId="313149846" sldId="316"/>
            <ac:spMk id="5" creationId="{F22B899B-D96B-4AC1-A9EA-EB0F8A169830}"/>
          </ac:spMkLst>
        </pc:spChg>
        <pc:picChg chg="add mod">
          <ac:chgData name="Laura Borge del Rey" userId="d348e132-a29f-48a6-9ced-ad1cbb57953d" providerId="ADAL" clId="{249084FF-2045-4FEE-8E81-AF63D22899DE}" dt="2021-02-08T16:38:00.221" v="3600" actId="14100"/>
          <ac:picMkLst>
            <pc:docMk/>
            <pc:sldMk cId="313149846" sldId="316"/>
            <ac:picMk id="2" creationId="{AB240F1D-C536-461D-8E5E-A8CA6744D3D1}"/>
          </ac:picMkLst>
        </pc:picChg>
      </pc:sldChg>
      <pc:sldChg chg="del">
        <pc:chgData name="Laura Borge del Rey" userId="d348e132-a29f-48a6-9ced-ad1cbb57953d" providerId="ADAL" clId="{249084FF-2045-4FEE-8E81-AF63D22899DE}" dt="2021-02-10T09:53:45.864" v="3704" actId="47"/>
        <pc:sldMkLst>
          <pc:docMk/>
          <pc:sldMk cId="1081891025" sldId="317"/>
        </pc:sldMkLst>
      </pc:sldChg>
      <pc:sldMasterChg chg="delSldLayout modSldLayout sldLayoutOrd">
        <pc:chgData name="Laura Borge del Rey" userId="d348e132-a29f-48a6-9ced-ad1cbb57953d" providerId="ADAL" clId="{249084FF-2045-4FEE-8E81-AF63D22899DE}" dt="2021-02-08T10:55:01.654" v="2085" actId="20577"/>
        <pc:sldMasterMkLst>
          <pc:docMk/>
          <pc:sldMasterMk cId="1477062836" sldId="2147483648"/>
        </pc:sldMasterMkLst>
        <pc:sldLayoutChg chg="del">
          <pc:chgData name="Laura Borge del Rey" userId="d348e132-a29f-48a6-9ced-ad1cbb57953d" providerId="ADAL" clId="{249084FF-2045-4FEE-8E81-AF63D22899DE}" dt="2021-01-28T10:57:19.117" v="1" actId="2696"/>
          <pc:sldLayoutMkLst>
            <pc:docMk/>
            <pc:sldMasterMk cId="1477062836" sldId="2147483648"/>
            <pc:sldLayoutMk cId="3564063589" sldId="2147483649"/>
          </pc:sldLayoutMkLst>
        </pc:sldLayoutChg>
        <pc:sldLayoutChg chg="modSp mod">
          <pc:chgData name="Laura Borge del Rey" userId="d348e132-a29f-48a6-9ced-ad1cbb57953d" providerId="ADAL" clId="{249084FF-2045-4FEE-8E81-AF63D22899DE}" dt="2021-02-08T10:55:01.654" v="2085" actId="20577"/>
          <pc:sldLayoutMkLst>
            <pc:docMk/>
            <pc:sldMasterMk cId="1477062836" sldId="2147483648"/>
            <pc:sldLayoutMk cId="1765955183" sldId="2147483650"/>
          </pc:sldLayoutMkLst>
          <pc:spChg chg="mod">
            <ac:chgData name="Laura Borge del Rey" userId="d348e132-a29f-48a6-9ced-ad1cbb57953d" providerId="ADAL" clId="{249084FF-2045-4FEE-8E81-AF63D22899DE}" dt="2021-02-08T10:55:01.654" v="2085" actId="20577"/>
            <ac:spMkLst>
              <pc:docMk/>
              <pc:sldMasterMk cId="1477062836" sldId="2147483648"/>
              <pc:sldLayoutMk cId="1765955183" sldId="2147483650"/>
              <ac:spMk id="27" creationId="{4A16F753-3FB5-428D-B809-9A7D07A807C5}"/>
            </ac:spMkLst>
          </pc:spChg>
        </pc:sldLayoutChg>
        <pc:sldLayoutChg chg="modSp mod ord">
          <pc:chgData name="Laura Borge del Rey" userId="d348e132-a29f-48a6-9ced-ad1cbb57953d" providerId="ADAL" clId="{249084FF-2045-4FEE-8E81-AF63D22899DE}" dt="2021-02-08T10:54:44.564" v="2071" actId="20577"/>
          <pc:sldLayoutMkLst>
            <pc:docMk/>
            <pc:sldMasterMk cId="1477062836" sldId="2147483648"/>
            <pc:sldLayoutMk cId="3202273092" sldId="2147483651"/>
          </pc:sldLayoutMkLst>
          <pc:spChg chg="mod">
            <ac:chgData name="Laura Borge del Rey" userId="d348e132-a29f-48a6-9ced-ad1cbb57953d" providerId="ADAL" clId="{249084FF-2045-4FEE-8E81-AF63D22899DE}" dt="2021-02-08T10:54:44.564" v="2071" actId="20577"/>
            <ac:spMkLst>
              <pc:docMk/>
              <pc:sldMasterMk cId="1477062836" sldId="2147483648"/>
              <pc:sldLayoutMk cId="3202273092" sldId="2147483651"/>
              <ac:spMk id="28" creationId="{A50D628D-AD8B-4EF8-9E64-37C493800A35}"/>
            </ac:spMkLst>
          </pc:spChg>
        </pc:sldLayoutChg>
        <pc:sldLayoutChg chg="modSp mod ord">
          <pc:chgData name="Laura Borge del Rey" userId="d348e132-a29f-48a6-9ced-ad1cbb57953d" providerId="ADAL" clId="{249084FF-2045-4FEE-8E81-AF63D22899DE}" dt="2021-01-28T11:00:03.140" v="36" actId="20577"/>
          <pc:sldLayoutMkLst>
            <pc:docMk/>
            <pc:sldMasterMk cId="1477062836" sldId="2147483648"/>
            <pc:sldLayoutMk cId="1254924733" sldId="2147483656"/>
          </pc:sldLayoutMkLst>
          <pc:spChg chg="mod">
            <ac:chgData name="Laura Borge del Rey" userId="d348e132-a29f-48a6-9ced-ad1cbb57953d" providerId="ADAL" clId="{249084FF-2045-4FEE-8E81-AF63D22899DE}" dt="2021-01-28T11:00:03.140" v="36" actId="20577"/>
            <ac:spMkLst>
              <pc:docMk/>
              <pc:sldMasterMk cId="1477062836" sldId="2147483648"/>
              <pc:sldLayoutMk cId="1254924733" sldId="2147483656"/>
              <ac:spMk id="3" creationId="{586AF490-BCC5-49A6-9DDF-A1978590C6BD}"/>
            </ac:spMkLst>
          </pc:spChg>
        </pc:sldLayoutChg>
        <pc:sldLayoutChg chg="del">
          <pc:chgData name="Laura Borge del Rey" userId="d348e132-a29f-48a6-9ced-ad1cbb57953d" providerId="ADAL" clId="{249084FF-2045-4FEE-8E81-AF63D22899DE}" dt="2021-01-28T10:56:32.579" v="0" actId="2696"/>
          <pc:sldLayoutMkLst>
            <pc:docMk/>
            <pc:sldMasterMk cId="1477062836" sldId="2147483648"/>
            <pc:sldLayoutMk cId="2132219933" sldId="2147483660"/>
          </pc:sldLayoutMkLst>
        </pc:sldLayoutChg>
        <pc:sldLayoutChg chg="del">
          <pc:chgData name="Laura Borge del Rey" userId="d348e132-a29f-48a6-9ced-ad1cbb57953d" providerId="ADAL" clId="{249084FF-2045-4FEE-8E81-AF63D22899DE}" dt="2021-01-28T10:57:26.088" v="7" actId="2696"/>
          <pc:sldLayoutMkLst>
            <pc:docMk/>
            <pc:sldMasterMk cId="1477062836" sldId="2147483648"/>
            <pc:sldLayoutMk cId="455757687" sldId="2147483661"/>
          </pc:sldLayoutMkLst>
        </pc:sldLayoutChg>
        <pc:sldLayoutChg chg="del">
          <pc:chgData name="Laura Borge del Rey" userId="d348e132-a29f-48a6-9ced-ad1cbb57953d" providerId="ADAL" clId="{249084FF-2045-4FEE-8E81-AF63D22899DE}" dt="2021-01-28T10:57:20.643" v="3" actId="2696"/>
          <pc:sldLayoutMkLst>
            <pc:docMk/>
            <pc:sldMasterMk cId="1477062836" sldId="2147483648"/>
            <pc:sldLayoutMk cId="1555003463" sldId="2147483662"/>
          </pc:sldLayoutMkLst>
        </pc:sldLayoutChg>
        <pc:sldLayoutChg chg="del">
          <pc:chgData name="Laura Borge del Rey" userId="d348e132-a29f-48a6-9ced-ad1cbb57953d" providerId="ADAL" clId="{249084FF-2045-4FEE-8E81-AF63D22899DE}" dt="2021-01-28T10:57:21.304" v="4" actId="2696"/>
          <pc:sldLayoutMkLst>
            <pc:docMk/>
            <pc:sldMasterMk cId="1477062836" sldId="2147483648"/>
            <pc:sldLayoutMk cId="1286634301" sldId="2147483664"/>
          </pc:sldLayoutMkLst>
        </pc:sldLayoutChg>
        <pc:sldLayoutChg chg="del">
          <pc:chgData name="Laura Borge del Rey" userId="d348e132-a29f-48a6-9ced-ad1cbb57953d" providerId="ADAL" clId="{249084FF-2045-4FEE-8E81-AF63D22899DE}" dt="2021-01-28T10:57:29.617" v="9" actId="2696"/>
          <pc:sldLayoutMkLst>
            <pc:docMk/>
            <pc:sldMasterMk cId="1477062836" sldId="2147483648"/>
            <pc:sldLayoutMk cId="2318433287" sldId="2147483667"/>
          </pc:sldLayoutMkLst>
        </pc:sldLayoutChg>
        <pc:sldLayoutChg chg="del">
          <pc:chgData name="Laura Borge del Rey" userId="d348e132-a29f-48a6-9ced-ad1cbb57953d" providerId="ADAL" clId="{249084FF-2045-4FEE-8E81-AF63D22899DE}" dt="2021-01-28T10:57:23.608" v="6" actId="2696"/>
          <pc:sldLayoutMkLst>
            <pc:docMk/>
            <pc:sldMasterMk cId="1477062836" sldId="2147483648"/>
            <pc:sldLayoutMk cId="2443313972" sldId="2147483669"/>
          </pc:sldLayoutMkLst>
        </pc:sldLayoutChg>
        <pc:sldLayoutChg chg="del">
          <pc:chgData name="Laura Borge del Rey" userId="d348e132-a29f-48a6-9ced-ad1cbb57953d" providerId="ADAL" clId="{249084FF-2045-4FEE-8E81-AF63D22899DE}" dt="2021-01-28T10:57:22.399" v="5" actId="2696"/>
          <pc:sldLayoutMkLst>
            <pc:docMk/>
            <pc:sldMasterMk cId="1477062836" sldId="2147483648"/>
            <pc:sldLayoutMk cId="3248366047" sldId="2147483670"/>
          </pc:sldLayoutMkLst>
        </pc:sldLayoutChg>
        <pc:sldLayoutChg chg="del">
          <pc:chgData name="Laura Borge del Rey" userId="d348e132-a29f-48a6-9ced-ad1cbb57953d" providerId="ADAL" clId="{249084FF-2045-4FEE-8E81-AF63D22899DE}" dt="2021-01-28T10:57:31.123" v="10" actId="2696"/>
          <pc:sldLayoutMkLst>
            <pc:docMk/>
            <pc:sldMasterMk cId="1477062836" sldId="2147483648"/>
            <pc:sldLayoutMk cId="1741130914" sldId="2147483671"/>
          </pc:sldLayoutMkLst>
        </pc:sldLayoutChg>
        <pc:sldLayoutChg chg="del">
          <pc:chgData name="Laura Borge del Rey" userId="d348e132-a29f-48a6-9ced-ad1cbb57953d" providerId="ADAL" clId="{249084FF-2045-4FEE-8E81-AF63D22899DE}" dt="2021-01-28T10:57:26.992" v="8" actId="2696"/>
          <pc:sldLayoutMkLst>
            <pc:docMk/>
            <pc:sldMasterMk cId="1477062836" sldId="2147483648"/>
            <pc:sldLayoutMk cId="973653674" sldId="2147483672"/>
          </pc:sldLayoutMkLst>
        </pc:sldLayoutChg>
        <pc:sldLayoutChg chg="del">
          <pc:chgData name="Laura Borge del Rey" userId="d348e132-a29f-48a6-9ced-ad1cbb57953d" providerId="ADAL" clId="{249084FF-2045-4FEE-8E81-AF63D22899DE}" dt="2021-01-28T10:57:19.943" v="2" actId="2696"/>
          <pc:sldLayoutMkLst>
            <pc:docMk/>
            <pc:sldMasterMk cId="1477062836" sldId="2147483648"/>
            <pc:sldLayoutMk cId="2304318321" sldId="2147483673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8F3506-DF9B-43B5-9598-BA40874C07EF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L"/>
        </a:p>
      </dgm:t>
    </dgm:pt>
    <dgm:pt modelId="{EA9CBC2C-529F-4520-B824-E5058D4E788D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000" dirty="0">
              <a:latin typeface="Corbel" panose="020B0503020204020204" pitchFamily="34" charset="0"/>
            </a:rPr>
            <a:t>Positive</a:t>
          </a:r>
          <a:endParaRPr lang="en-NL" sz="2000" dirty="0">
            <a:latin typeface="Corbel" panose="020B0503020204020204" pitchFamily="34" charset="0"/>
          </a:endParaRPr>
        </a:p>
      </dgm:t>
    </dgm:pt>
    <dgm:pt modelId="{B93D0883-AF5E-4C5D-B6EC-9FC785AE9101}" type="parTrans" cxnId="{5AC35D45-5267-4C43-81D5-B85E012D6D74}">
      <dgm:prSet/>
      <dgm:spPr/>
      <dgm:t>
        <a:bodyPr/>
        <a:lstStyle/>
        <a:p>
          <a:endParaRPr lang="en-NL" sz="2000">
            <a:latin typeface="Corbel" panose="020B0503020204020204" pitchFamily="34" charset="0"/>
          </a:endParaRPr>
        </a:p>
      </dgm:t>
    </dgm:pt>
    <dgm:pt modelId="{CA4B913A-A70E-4F42-BCE3-60E6D90CABEB}" type="sibTrans" cxnId="{5AC35D45-5267-4C43-81D5-B85E012D6D74}">
      <dgm:prSet/>
      <dgm:spPr/>
      <dgm:t>
        <a:bodyPr/>
        <a:lstStyle/>
        <a:p>
          <a:endParaRPr lang="en-NL" sz="2000">
            <a:latin typeface="Corbel" panose="020B0503020204020204" pitchFamily="34" charset="0"/>
          </a:endParaRPr>
        </a:p>
      </dgm:t>
    </dgm:pt>
    <dgm:pt modelId="{805E2302-B766-4EA3-A50F-343BC051F5E8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000" dirty="0">
              <a:latin typeface="Corbel" panose="020B0503020204020204" pitchFamily="34" charset="0"/>
            </a:rPr>
            <a:t>20% of EU GDP</a:t>
          </a:r>
          <a:endParaRPr lang="en-NL" sz="2000" baseline="30000" dirty="0">
            <a:latin typeface="Corbel" panose="020B0503020204020204" pitchFamily="34" charset="0"/>
          </a:endParaRPr>
        </a:p>
      </dgm:t>
    </dgm:pt>
    <dgm:pt modelId="{F601E9DF-3FFC-48B1-B12A-7CAC657B7575}" type="parTrans" cxnId="{77EDAFB3-D065-4F77-ACEA-09760B5BC213}">
      <dgm:prSet/>
      <dgm:spPr/>
      <dgm:t>
        <a:bodyPr/>
        <a:lstStyle/>
        <a:p>
          <a:endParaRPr lang="en-NL" sz="2000">
            <a:latin typeface="Corbel" panose="020B0503020204020204" pitchFamily="34" charset="0"/>
          </a:endParaRPr>
        </a:p>
      </dgm:t>
    </dgm:pt>
    <dgm:pt modelId="{F78126D1-0490-40B7-9AF1-508660BB4A73}" type="sibTrans" cxnId="{77EDAFB3-D065-4F77-ACEA-09760B5BC213}">
      <dgm:prSet/>
      <dgm:spPr/>
      <dgm:t>
        <a:bodyPr/>
        <a:lstStyle/>
        <a:p>
          <a:endParaRPr lang="en-NL" sz="2000">
            <a:latin typeface="Corbel" panose="020B0503020204020204" pitchFamily="34" charset="0"/>
          </a:endParaRPr>
        </a:p>
      </dgm:t>
    </dgm:pt>
    <dgm:pt modelId="{14AD93CB-3199-471A-B94B-A8FE1307C45F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000" dirty="0">
              <a:latin typeface="Corbel" panose="020B0503020204020204" pitchFamily="34" charset="0"/>
            </a:rPr>
            <a:t>6,3 million jobs</a:t>
          </a:r>
          <a:endParaRPr lang="en-NL" sz="2000" baseline="30000" dirty="0">
            <a:latin typeface="Corbel" panose="020B0503020204020204" pitchFamily="34" charset="0"/>
          </a:endParaRPr>
        </a:p>
      </dgm:t>
    </dgm:pt>
    <dgm:pt modelId="{863AE2BF-A639-479E-8B66-A9716BBC6263}" type="parTrans" cxnId="{DE7FD34C-BF02-4C04-988F-053F7CD1043F}">
      <dgm:prSet/>
      <dgm:spPr/>
      <dgm:t>
        <a:bodyPr/>
        <a:lstStyle/>
        <a:p>
          <a:endParaRPr lang="en-NL" sz="2000">
            <a:latin typeface="Corbel" panose="020B0503020204020204" pitchFamily="34" charset="0"/>
          </a:endParaRPr>
        </a:p>
      </dgm:t>
    </dgm:pt>
    <dgm:pt modelId="{0B2B4B6D-312D-4369-AF08-BE7F851D9F17}" type="sibTrans" cxnId="{DE7FD34C-BF02-4C04-988F-053F7CD1043F}">
      <dgm:prSet/>
      <dgm:spPr/>
      <dgm:t>
        <a:bodyPr/>
        <a:lstStyle/>
        <a:p>
          <a:endParaRPr lang="en-NL" sz="2000">
            <a:latin typeface="Corbel" panose="020B0503020204020204" pitchFamily="34" charset="0"/>
          </a:endParaRPr>
        </a:p>
      </dgm:t>
    </dgm:pt>
    <dgm:pt modelId="{5282F76C-1F9E-44F9-822D-C4BB13E457F4}">
      <dgm:prSet phldrT="[Text]" custT="1"/>
      <dgm:spPr/>
      <dgm:t>
        <a:bodyPr/>
        <a:lstStyle/>
        <a:p>
          <a:r>
            <a:rPr lang="en-US" sz="2000" dirty="0">
              <a:latin typeface="Corbel" panose="020B0503020204020204" pitchFamily="34" charset="0"/>
            </a:rPr>
            <a:t>Negative</a:t>
          </a:r>
          <a:endParaRPr lang="en-NL" sz="2000" dirty="0">
            <a:latin typeface="Corbel" panose="020B0503020204020204" pitchFamily="34" charset="0"/>
          </a:endParaRPr>
        </a:p>
      </dgm:t>
    </dgm:pt>
    <dgm:pt modelId="{7DCE17B2-5845-4432-BFBB-501F993EC0F3}" type="parTrans" cxnId="{E5B56607-1D30-4282-AAD1-CC7CEE66C318}">
      <dgm:prSet/>
      <dgm:spPr/>
      <dgm:t>
        <a:bodyPr/>
        <a:lstStyle/>
        <a:p>
          <a:endParaRPr lang="en-NL" sz="2000">
            <a:latin typeface="Corbel" panose="020B0503020204020204" pitchFamily="34" charset="0"/>
          </a:endParaRPr>
        </a:p>
      </dgm:t>
    </dgm:pt>
    <dgm:pt modelId="{D016A00A-FCF7-438C-95F7-42B45BC48D5E}" type="sibTrans" cxnId="{E5B56607-1D30-4282-AAD1-CC7CEE66C318}">
      <dgm:prSet/>
      <dgm:spPr/>
      <dgm:t>
        <a:bodyPr/>
        <a:lstStyle/>
        <a:p>
          <a:endParaRPr lang="en-NL" sz="2000">
            <a:latin typeface="Corbel" panose="020B0503020204020204" pitchFamily="34" charset="0"/>
          </a:endParaRPr>
        </a:p>
      </dgm:t>
    </dgm:pt>
    <dgm:pt modelId="{01884A4E-6A4D-49AB-9859-8D2C6BCB6C6F}">
      <dgm:prSet phldrT="[Text]" custT="1"/>
      <dgm:spPr/>
      <dgm:t>
        <a:bodyPr/>
        <a:lstStyle/>
        <a:p>
          <a:r>
            <a:rPr lang="en-US" sz="2000" dirty="0">
              <a:latin typeface="Corbel" panose="020B0503020204020204" pitchFamily="34" charset="0"/>
            </a:rPr>
            <a:t>15% of total EU CO2 emissions</a:t>
          </a:r>
          <a:endParaRPr lang="en-NL" sz="2000" dirty="0">
            <a:latin typeface="Corbel" panose="020B0503020204020204" pitchFamily="34" charset="0"/>
          </a:endParaRPr>
        </a:p>
      </dgm:t>
    </dgm:pt>
    <dgm:pt modelId="{043B3097-C532-4BC0-ABB5-48A7CF7F6B48}" type="parTrans" cxnId="{38FF2643-9F3A-49DB-925B-46C196A5FF5D}">
      <dgm:prSet/>
      <dgm:spPr/>
      <dgm:t>
        <a:bodyPr/>
        <a:lstStyle/>
        <a:p>
          <a:endParaRPr lang="en-NL" sz="2000">
            <a:latin typeface="Corbel" panose="020B0503020204020204" pitchFamily="34" charset="0"/>
          </a:endParaRPr>
        </a:p>
      </dgm:t>
    </dgm:pt>
    <dgm:pt modelId="{D679C102-FACA-49CF-A231-7C3CA705B0B7}" type="sibTrans" cxnId="{38FF2643-9F3A-49DB-925B-46C196A5FF5D}">
      <dgm:prSet/>
      <dgm:spPr/>
      <dgm:t>
        <a:bodyPr/>
        <a:lstStyle/>
        <a:p>
          <a:endParaRPr lang="en-NL" sz="2000">
            <a:latin typeface="Corbel" panose="020B0503020204020204" pitchFamily="34" charset="0"/>
          </a:endParaRPr>
        </a:p>
      </dgm:t>
    </dgm:pt>
    <dgm:pt modelId="{42DBA5CF-6377-442D-AE57-ED3C2359513F}">
      <dgm:prSet phldrT="[Text]" custT="1"/>
      <dgm:spPr/>
      <dgm:t>
        <a:bodyPr/>
        <a:lstStyle/>
        <a:p>
          <a:r>
            <a:rPr lang="en-US" sz="2000" dirty="0">
              <a:latin typeface="Corbel" panose="020B0503020204020204" pitchFamily="34" charset="0"/>
            </a:rPr>
            <a:t>40% of global CO2 emissions</a:t>
          </a:r>
          <a:endParaRPr lang="en-NL" sz="2000" dirty="0">
            <a:latin typeface="Corbel" panose="020B0503020204020204" pitchFamily="34" charset="0"/>
          </a:endParaRPr>
        </a:p>
      </dgm:t>
    </dgm:pt>
    <dgm:pt modelId="{8B18F584-C54E-4AEE-A9C7-9FD73D91A040}" type="parTrans" cxnId="{ADB84FB4-50EF-4781-9939-12E1A14DC03C}">
      <dgm:prSet/>
      <dgm:spPr/>
      <dgm:t>
        <a:bodyPr/>
        <a:lstStyle/>
        <a:p>
          <a:endParaRPr lang="en-NL" sz="2000">
            <a:latin typeface="Corbel" panose="020B0503020204020204" pitchFamily="34" charset="0"/>
          </a:endParaRPr>
        </a:p>
      </dgm:t>
    </dgm:pt>
    <dgm:pt modelId="{2F95A8C7-31D2-4EC5-908C-3F08090B30E2}" type="sibTrans" cxnId="{ADB84FB4-50EF-4781-9939-12E1A14DC03C}">
      <dgm:prSet/>
      <dgm:spPr/>
      <dgm:t>
        <a:bodyPr/>
        <a:lstStyle/>
        <a:p>
          <a:endParaRPr lang="en-NL" sz="2000">
            <a:latin typeface="Corbel" panose="020B0503020204020204" pitchFamily="34" charset="0"/>
          </a:endParaRPr>
        </a:p>
      </dgm:t>
    </dgm:pt>
    <dgm:pt modelId="{DB217784-E2B8-4459-8A33-1238E0EF4144}">
      <dgm:prSet phldrT="[Text]" custT="1"/>
      <dgm:spPr/>
      <dgm:t>
        <a:bodyPr/>
        <a:lstStyle/>
        <a:p>
          <a:r>
            <a:rPr lang="en-US" sz="2000" dirty="0">
              <a:latin typeface="Corbel" panose="020B0503020204020204" pitchFamily="34" charset="0"/>
            </a:rPr>
            <a:t>1/3 of global energy demand</a:t>
          </a:r>
          <a:endParaRPr lang="en-NL" sz="2000" baseline="30000" dirty="0">
            <a:latin typeface="Corbel" panose="020B0503020204020204" pitchFamily="34" charset="0"/>
          </a:endParaRPr>
        </a:p>
      </dgm:t>
    </dgm:pt>
    <dgm:pt modelId="{84DB17FF-4F1C-421F-9189-80A1B3946D23}" type="parTrans" cxnId="{63F126FB-E5A0-4EAB-A7E8-58EE446312F8}">
      <dgm:prSet/>
      <dgm:spPr/>
      <dgm:t>
        <a:bodyPr/>
        <a:lstStyle/>
        <a:p>
          <a:endParaRPr lang="en-NL" sz="2000">
            <a:latin typeface="Corbel" panose="020B0503020204020204" pitchFamily="34" charset="0"/>
          </a:endParaRPr>
        </a:p>
      </dgm:t>
    </dgm:pt>
    <dgm:pt modelId="{D94314B8-7B20-4379-B5BD-1E40F14EC700}" type="sibTrans" cxnId="{63F126FB-E5A0-4EAB-A7E8-58EE446312F8}">
      <dgm:prSet/>
      <dgm:spPr/>
      <dgm:t>
        <a:bodyPr/>
        <a:lstStyle/>
        <a:p>
          <a:endParaRPr lang="en-NL" sz="2000">
            <a:latin typeface="Corbel" panose="020B0503020204020204" pitchFamily="34" charset="0"/>
          </a:endParaRPr>
        </a:p>
      </dgm:t>
    </dgm:pt>
    <dgm:pt modelId="{F1CC00FA-0A89-4043-B869-33F307C8552B}" type="pres">
      <dgm:prSet presAssocID="{508F3506-DF9B-43B5-9598-BA40874C07EF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024A8E82-92E3-439C-AD6A-93A45E93911F}" type="pres">
      <dgm:prSet presAssocID="{508F3506-DF9B-43B5-9598-BA40874C07EF}" presName="dummyMaxCanvas" presStyleCnt="0"/>
      <dgm:spPr/>
    </dgm:pt>
    <dgm:pt modelId="{CC28798C-A1B0-4284-97AE-6C0307C7C9A9}" type="pres">
      <dgm:prSet presAssocID="{508F3506-DF9B-43B5-9598-BA40874C07EF}" presName="parentComposite" presStyleCnt="0"/>
      <dgm:spPr/>
    </dgm:pt>
    <dgm:pt modelId="{13D4ABD7-607D-4C39-9835-BAB95B05AB4D}" type="pres">
      <dgm:prSet presAssocID="{508F3506-DF9B-43B5-9598-BA40874C07EF}" presName="parent1" presStyleLbl="alignAccFollowNode1" presStyleIdx="0" presStyleCnt="4" custScaleX="129328">
        <dgm:presLayoutVars>
          <dgm:chMax val="4"/>
        </dgm:presLayoutVars>
      </dgm:prSet>
      <dgm:spPr/>
    </dgm:pt>
    <dgm:pt modelId="{56971564-0590-4DE3-91AA-4C730B1655D4}" type="pres">
      <dgm:prSet presAssocID="{508F3506-DF9B-43B5-9598-BA40874C07EF}" presName="parent2" presStyleLbl="alignAccFollowNode1" presStyleIdx="1" presStyleCnt="4" custScaleX="129328" custLinFactNeighborX="17200" custLinFactNeighborY="2469">
        <dgm:presLayoutVars>
          <dgm:chMax val="4"/>
        </dgm:presLayoutVars>
      </dgm:prSet>
      <dgm:spPr/>
    </dgm:pt>
    <dgm:pt modelId="{0E8EB65E-E92D-443A-84E0-F9DE96E650EA}" type="pres">
      <dgm:prSet presAssocID="{508F3506-DF9B-43B5-9598-BA40874C07EF}" presName="childrenComposite" presStyleCnt="0"/>
      <dgm:spPr/>
    </dgm:pt>
    <dgm:pt modelId="{44FB9FC3-F29A-4F31-8711-CDC68CA91130}" type="pres">
      <dgm:prSet presAssocID="{508F3506-DF9B-43B5-9598-BA40874C07EF}" presName="dummyMaxCanvas_ChildArea" presStyleCnt="0"/>
      <dgm:spPr/>
    </dgm:pt>
    <dgm:pt modelId="{106AE61E-3030-4ABD-972F-EBC0098753FC}" type="pres">
      <dgm:prSet presAssocID="{508F3506-DF9B-43B5-9598-BA40874C07EF}" presName="fulcrum" presStyleLbl="alignAccFollowNode1" presStyleIdx="2" presStyleCnt="4" custScaleX="129328"/>
      <dgm:spPr>
        <a:solidFill>
          <a:schemeClr val="accent2">
            <a:alpha val="90000"/>
          </a:schemeClr>
        </a:solidFill>
      </dgm:spPr>
    </dgm:pt>
    <dgm:pt modelId="{6BECB4CD-8500-452D-8823-0BDF6F5660E0}" type="pres">
      <dgm:prSet presAssocID="{508F3506-DF9B-43B5-9598-BA40874C07EF}" presName="balance_23" presStyleLbl="alignAccFollowNode1" presStyleIdx="3" presStyleCnt="4" custScaleX="169365">
        <dgm:presLayoutVars>
          <dgm:bulletEnabled val="1"/>
        </dgm:presLayoutVars>
      </dgm:prSet>
      <dgm:spPr>
        <a:solidFill>
          <a:schemeClr val="accent2">
            <a:alpha val="90000"/>
          </a:schemeClr>
        </a:solidFill>
        <a:ln>
          <a:solidFill>
            <a:schemeClr val="accent2">
              <a:alpha val="90000"/>
            </a:schemeClr>
          </a:solidFill>
        </a:ln>
      </dgm:spPr>
    </dgm:pt>
    <dgm:pt modelId="{B490E196-9B5D-48D7-8F5B-078996D17F0A}" type="pres">
      <dgm:prSet presAssocID="{508F3506-DF9B-43B5-9598-BA40874C07EF}" presName="right_23_1" presStyleLbl="node1" presStyleIdx="0" presStyleCnt="5" custScaleX="129328">
        <dgm:presLayoutVars>
          <dgm:bulletEnabled val="1"/>
        </dgm:presLayoutVars>
      </dgm:prSet>
      <dgm:spPr/>
    </dgm:pt>
    <dgm:pt modelId="{937051BB-CB34-43A8-953F-715D39C031A8}" type="pres">
      <dgm:prSet presAssocID="{508F3506-DF9B-43B5-9598-BA40874C07EF}" presName="right_23_2" presStyleLbl="node1" presStyleIdx="1" presStyleCnt="5" custScaleX="129328">
        <dgm:presLayoutVars>
          <dgm:bulletEnabled val="1"/>
        </dgm:presLayoutVars>
      </dgm:prSet>
      <dgm:spPr/>
    </dgm:pt>
    <dgm:pt modelId="{AB8A354E-0692-4732-885A-3D5F8ADF9DA0}" type="pres">
      <dgm:prSet presAssocID="{508F3506-DF9B-43B5-9598-BA40874C07EF}" presName="right_23_3" presStyleLbl="node1" presStyleIdx="2" presStyleCnt="5" custScaleX="129328">
        <dgm:presLayoutVars>
          <dgm:bulletEnabled val="1"/>
        </dgm:presLayoutVars>
      </dgm:prSet>
      <dgm:spPr/>
    </dgm:pt>
    <dgm:pt modelId="{9644A826-C916-4BE8-A522-B1E9D7808C8D}" type="pres">
      <dgm:prSet presAssocID="{508F3506-DF9B-43B5-9598-BA40874C07EF}" presName="left_23_1" presStyleLbl="node1" presStyleIdx="3" presStyleCnt="5" custScaleX="129328">
        <dgm:presLayoutVars>
          <dgm:bulletEnabled val="1"/>
        </dgm:presLayoutVars>
      </dgm:prSet>
      <dgm:spPr/>
    </dgm:pt>
    <dgm:pt modelId="{0E7773EC-7821-43D0-94C1-D2894E3ADC84}" type="pres">
      <dgm:prSet presAssocID="{508F3506-DF9B-43B5-9598-BA40874C07EF}" presName="left_23_2" presStyleLbl="node1" presStyleIdx="4" presStyleCnt="5" custScaleX="129328">
        <dgm:presLayoutVars>
          <dgm:bulletEnabled val="1"/>
        </dgm:presLayoutVars>
      </dgm:prSet>
      <dgm:spPr/>
    </dgm:pt>
  </dgm:ptLst>
  <dgm:cxnLst>
    <dgm:cxn modelId="{E5B56607-1D30-4282-AAD1-CC7CEE66C318}" srcId="{508F3506-DF9B-43B5-9598-BA40874C07EF}" destId="{5282F76C-1F9E-44F9-822D-C4BB13E457F4}" srcOrd="1" destOrd="0" parTransId="{7DCE17B2-5845-4432-BFBB-501F993EC0F3}" sibTransId="{D016A00A-FCF7-438C-95F7-42B45BC48D5E}"/>
    <dgm:cxn modelId="{16AD891E-A9B8-4A83-ABB8-E511400765AD}" type="presOf" srcId="{EA9CBC2C-529F-4520-B824-E5058D4E788D}" destId="{13D4ABD7-607D-4C39-9835-BAB95B05AB4D}" srcOrd="0" destOrd="0" presId="urn:microsoft.com/office/officeart/2005/8/layout/balance1"/>
    <dgm:cxn modelId="{35469435-E960-424E-A358-E42C447DA6C6}" type="presOf" srcId="{508F3506-DF9B-43B5-9598-BA40874C07EF}" destId="{F1CC00FA-0A89-4043-B869-33F307C8552B}" srcOrd="0" destOrd="0" presId="urn:microsoft.com/office/officeart/2005/8/layout/balance1"/>
    <dgm:cxn modelId="{38FF2643-9F3A-49DB-925B-46C196A5FF5D}" srcId="{5282F76C-1F9E-44F9-822D-C4BB13E457F4}" destId="{01884A4E-6A4D-49AB-9859-8D2C6BCB6C6F}" srcOrd="0" destOrd="0" parTransId="{043B3097-C532-4BC0-ABB5-48A7CF7F6B48}" sibTransId="{D679C102-FACA-49CF-A231-7C3CA705B0B7}"/>
    <dgm:cxn modelId="{5AC35D45-5267-4C43-81D5-B85E012D6D74}" srcId="{508F3506-DF9B-43B5-9598-BA40874C07EF}" destId="{EA9CBC2C-529F-4520-B824-E5058D4E788D}" srcOrd="0" destOrd="0" parTransId="{B93D0883-AF5E-4C5D-B6EC-9FC785AE9101}" sibTransId="{CA4B913A-A70E-4F42-BCE3-60E6D90CABEB}"/>
    <dgm:cxn modelId="{59AD8B45-A1CD-4FB9-B5FE-59A3D60EE835}" type="presOf" srcId="{14AD93CB-3199-471A-B94B-A8FE1307C45F}" destId="{0E7773EC-7821-43D0-94C1-D2894E3ADC84}" srcOrd="0" destOrd="0" presId="urn:microsoft.com/office/officeart/2005/8/layout/balance1"/>
    <dgm:cxn modelId="{29E4F669-6B0B-4920-BDB1-C156F19AFCF6}" type="presOf" srcId="{DB217784-E2B8-4459-8A33-1238E0EF4144}" destId="{AB8A354E-0692-4732-885A-3D5F8ADF9DA0}" srcOrd="0" destOrd="0" presId="urn:microsoft.com/office/officeart/2005/8/layout/balance1"/>
    <dgm:cxn modelId="{DE7FD34C-BF02-4C04-988F-053F7CD1043F}" srcId="{EA9CBC2C-529F-4520-B824-E5058D4E788D}" destId="{14AD93CB-3199-471A-B94B-A8FE1307C45F}" srcOrd="1" destOrd="0" parTransId="{863AE2BF-A639-479E-8B66-A9716BBC6263}" sibTransId="{0B2B4B6D-312D-4369-AF08-BE7F851D9F17}"/>
    <dgm:cxn modelId="{128B108C-E523-44F3-A4F3-16A7480EB6FB}" type="presOf" srcId="{805E2302-B766-4EA3-A50F-343BC051F5E8}" destId="{9644A826-C916-4BE8-A522-B1E9D7808C8D}" srcOrd="0" destOrd="0" presId="urn:microsoft.com/office/officeart/2005/8/layout/balance1"/>
    <dgm:cxn modelId="{73146B8C-8254-4888-A5F0-45C790EB2681}" type="presOf" srcId="{42DBA5CF-6377-442D-AE57-ED3C2359513F}" destId="{937051BB-CB34-43A8-953F-715D39C031A8}" srcOrd="0" destOrd="0" presId="urn:microsoft.com/office/officeart/2005/8/layout/balance1"/>
    <dgm:cxn modelId="{77EDAFB3-D065-4F77-ACEA-09760B5BC213}" srcId="{EA9CBC2C-529F-4520-B824-E5058D4E788D}" destId="{805E2302-B766-4EA3-A50F-343BC051F5E8}" srcOrd="0" destOrd="0" parTransId="{F601E9DF-3FFC-48B1-B12A-7CAC657B7575}" sibTransId="{F78126D1-0490-40B7-9AF1-508660BB4A73}"/>
    <dgm:cxn modelId="{ADB84FB4-50EF-4781-9939-12E1A14DC03C}" srcId="{5282F76C-1F9E-44F9-822D-C4BB13E457F4}" destId="{42DBA5CF-6377-442D-AE57-ED3C2359513F}" srcOrd="1" destOrd="0" parTransId="{8B18F584-C54E-4AEE-A9C7-9FD73D91A040}" sibTransId="{2F95A8C7-31D2-4EC5-908C-3F08090B30E2}"/>
    <dgm:cxn modelId="{22EC76DD-7DE4-46B0-ABE1-C40743F99282}" type="presOf" srcId="{01884A4E-6A4D-49AB-9859-8D2C6BCB6C6F}" destId="{B490E196-9B5D-48D7-8F5B-078996D17F0A}" srcOrd="0" destOrd="0" presId="urn:microsoft.com/office/officeart/2005/8/layout/balance1"/>
    <dgm:cxn modelId="{AAE9C1F2-0C37-4C8B-B0C0-8D164EB1C8FA}" type="presOf" srcId="{5282F76C-1F9E-44F9-822D-C4BB13E457F4}" destId="{56971564-0590-4DE3-91AA-4C730B1655D4}" srcOrd="0" destOrd="0" presId="urn:microsoft.com/office/officeart/2005/8/layout/balance1"/>
    <dgm:cxn modelId="{63F126FB-E5A0-4EAB-A7E8-58EE446312F8}" srcId="{5282F76C-1F9E-44F9-822D-C4BB13E457F4}" destId="{DB217784-E2B8-4459-8A33-1238E0EF4144}" srcOrd="2" destOrd="0" parTransId="{84DB17FF-4F1C-421F-9189-80A1B3946D23}" sibTransId="{D94314B8-7B20-4379-B5BD-1E40F14EC700}"/>
    <dgm:cxn modelId="{3EBF499B-A713-4806-A248-BB3417E97B6D}" type="presParOf" srcId="{F1CC00FA-0A89-4043-B869-33F307C8552B}" destId="{024A8E82-92E3-439C-AD6A-93A45E93911F}" srcOrd="0" destOrd="0" presId="urn:microsoft.com/office/officeart/2005/8/layout/balance1"/>
    <dgm:cxn modelId="{210AD436-4C83-46C1-B79A-315CE6BB5469}" type="presParOf" srcId="{F1CC00FA-0A89-4043-B869-33F307C8552B}" destId="{CC28798C-A1B0-4284-97AE-6C0307C7C9A9}" srcOrd="1" destOrd="0" presId="urn:microsoft.com/office/officeart/2005/8/layout/balance1"/>
    <dgm:cxn modelId="{5D539A2C-C32D-4FFB-BB56-49CDE5609463}" type="presParOf" srcId="{CC28798C-A1B0-4284-97AE-6C0307C7C9A9}" destId="{13D4ABD7-607D-4C39-9835-BAB95B05AB4D}" srcOrd="0" destOrd="0" presId="urn:microsoft.com/office/officeart/2005/8/layout/balance1"/>
    <dgm:cxn modelId="{3FDAEE61-32D3-4C8B-BE70-12481964EB20}" type="presParOf" srcId="{CC28798C-A1B0-4284-97AE-6C0307C7C9A9}" destId="{56971564-0590-4DE3-91AA-4C730B1655D4}" srcOrd="1" destOrd="0" presId="urn:microsoft.com/office/officeart/2005/8/layout/balance1"/>
    <dgm:cxn modelId="{7B8702FD-374F-4BD5-A581-81F654F018C5}" type="presParOf" srcId="{F1CC00FA-0A89-4043-B869-33F307C8552B}" destId="{0E8EB65E-E92D-443A-84E0-F9DE96E650EA}" srcOrd="2" destOrd="0" presId="urn:microsoft.com/office/officeart/2005/8/layout/balance1"/>
    <dgm:cxn modelId="{32E9652E-6EE0-470C-BE9C-5389EE35DFA9}" type="presParOf" srcId="{0E8EB65E-E92D-443A-84E0-F9DE96E650EA}" destId="{44FB9FC3-F29A-4F31-8711-CDC68CA91130}" srcOrd="0" destOrd="0" presId="urn:microsoft.com/office/officeart/2005/8/layout/balance1"/>
    <dgm:cxn modelId="{15805E71-BDE8-4CF5-AB65-376558FD736A}" type="presParOf" srcId="{0E8EB65E-E92D-443A-84E0-F9DE96E650EA}" destId="{106AE61E-3030-4ABD-972F-EBC0098753FC}" srcOrd="1" destOrd="0" presId="urn:microsoft.com/office/officeart/2005/8/layout/balance1"/>
    <dgm:cxn modelId="{7E10807F-C5F4-47BB-B162-B3748145725A}" type="presParOf" srcId="{0E8EB65E-E92D-443A-84E0-F9DE96E650EA}" destId="{6BECB4CD-8500-452D-8823-0BDF6F5660E0}" srcOrd="2" destOrd="0" presId="urn:microsoft.com/office/officeart/2005/8/layout/balance1"/>
    <dgm:cxn modelId="{C3C3F9CB-21C6-4DAF-94B0-13F04F0F2448}" type="presParOf" srcId="{0E8EB65E-E92D-443A-84E0-F9DE96E650EA}" destId="{B490E196-9B5D-48D7-8F5B-078996D17F0A}" srcOrd="3" destOrd="0" presId="urn:microsoft.com/office/officeart/2005/8/layout/balance1"/>
    <dgm:cxn modelId="{2F6CA842-E7ED-4CCA-950B-D9FBC7AC4725}" type="presParOf" srcId="{0E8EB65E-E92D-443A-84E0-F9DE96E650EA}" destId="{937051BB-CB34-43A8-953F-715D39C031A8}" srcOrd="4" destOrd="0" presId="urn:microsoft.com/office/officeart/2005/8/layout/balance1"/>
    <dgm:cxn modelId="{F8424838-A914-4A16-9715-F02396F439B6}" type="presParOf" srcId="{0E8EB65E-E92D-443A-84E0-F9DE96E650EA}" destId="{AB8A354E-0692-4732-885A-3D5F8ADF9DA0}" srcOrd="5" destOrd="0" presId="urn:microsoft.com/office/officeart/2005/8/layout/balance1"/>
    <dgm:cxn modelId="{307D5F1F-29E7-429F-AACF-4D4C7CF6F6C7}" type="presParOf" srcId="{0E8EB65E-E92D-443A-84E0-F9DE96E650EA}" destId="{9644A826-C916-4BE8-A522-B1E9D7808C8D}" srcOrd="6" destOrd="0" presId="urn:microsoft.com/office/officeart/2005/8/layout/balance1"/>
    <dgm:cxn modelId="{A930C06A-8F5D-4D92-B42B-B5F7B7230F65}" type="presParOf" srcId="{0E8EB65E-E92D-443A-84E0-F9DE96E650EA}" destId="{0E7773EC-7821-43D0-94C1-D2894E3ADC84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7B70A1-1CA5-4C8E-8B56-2DB1663E994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30DCF1B-CFE2-4DAF-A035-1E0A85259672}">
      <dgm:prSet phldrT="[Text]" custT="1"/>
      <dgm:spPr>
        <a:solidFill>
          <a:schemeClr val="accent3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Digital tools&amp; analysis</a:t>
          </a:r>
          <a:endParaRPr lang="en-NL" sz="16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97146C0-92C8-4B5E-BDF8-92C62A58DACE}" type="parTrans" cxnId="{A3087D95-0AD3-45E4-BBB1-15B3EB9CC4F4}">
      <dgm:prSet/>
      <dgm:spPr/>
      <dgm:t>
        <a:bodyPr/>
        <a:lstStyle/>
        <a:p>
          <a:endParaRPr lang="en-N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3523722-44B8-498E-A75D-CAAD4BAE8161}" type="sibTrans" cxnId="{A3087D95-0AD3-45E4-BBB1-15B3EB9CC4F4}">
      <dgm:prSet/>
      <dgm:spPr/>
      <dgm:t>
        <a:bodyPr/>
        <a:lstStyle/>
        <a:p>
          <a:endParaRPr lang="en-N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D3C444-0060-40A9-90DA-BCFB8F08AF67}">
      <dgm:prSet phldrT="[Text]" custT="1"/>
      <dgm:spPr>
        <a:solidFill>
          <a:schemeClr val="accent6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Material</a:t>
          </a:r>
          <a:endParaRPr lang="en-NL" sz="16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12F51E-3F09-4CCE-93B3-9F251B2FB9D6}" type="parTrans" cxnId="{952E7F41-7A28-42F1-A92B-AFFD57844270}">
      <dgm:prSet/>
      <dgm:spPr/>
      <dgm:t>
        <a:bodyPr/>
        <a:lstStyle/>
        <a:p>
          <a:endParaRPr lang="en-N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EA67582-6B66-4849-AB7C-BEDEDBD5571B}" type="sibTrans" cxnId="{952E7F41-7A28-42F1-A92B-AFFD57844270}">
      <dgm:prSet/>
      <dgm:spPr/>
      <dgm:t>
        <a:bodyPr/>
        <a:lstStyle/>
        <a:p>
          <a:endParaRPr lang="en-N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155D036-2B65-4FB0-83A3-1435843E7F6E}">
      <dgm:prSet phldrT="[Text]" custT="1"/>
      <dgm:spPr>
        <a:solidFill>
          <a:schemeClr val="accent2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Component</a:t>
          </a:r>
          <a:endParaRPr lang="en-NL" sz="16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DE9646-FC6C-4A87-8DC1-77EA2A6639E2}" type="parTrans" cxnId="{3DE8BD98-F381-42AD-923E-FBFCD0B7978B}">
      <dgm:prSet/>
      <dgm:spPr/>
      <dgm:t>
        <a:bodyPr/>
        <a:lstStyle/>
        <a:p>
          <a:endParaRPr lang="en-N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C7F1EF-4432-40CC-9233-563510CDC76D}" type="sibTrans" cxnId="{3DE8BD98-F381-42AD-923E-FBFCD0B7978B}">
      <dgm:prSet/>
      <dgm:spPr/>
      <dgm:t>
        <a:bodyPr/>
        <a:lstStyle/>
        <a:p>
          <a:endParaRPr lang="en-N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0C8616E-711F-4DE8-9979-F5624AFF2F9E}">
      <dgm:prSet custT="1"/>
      <dgm:spPr>
        <a:solidFill>
          <a:srgbClr val="00B0F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Process</a:t>
          </a:r>
          <a:endParaRPr lang="en-NL" sz="16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AE231FC-E0A6-49FE-A002-768E385F754E}" type="parTrans" cxnId="{9A426FA2-720A-4983-9CCA-4BDEB66F9B2F}">
      <dgm:prSet/>
      <dgm:spPr/>
      <dgm:t>
        <a:bodyPr/>
        <a:lstStyle/>
        <a:p>
          <a:endParaRPr lang="en-N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71CF20E-4180-4231-B55E-AAD507A78C5C}" type="sibTrans" cxnId="{9A426FA2-720A-4983-9CCA-4BDEB66F9B2F}">
      <dgm:prSet/>
      <dgm:spPr/>
      <dgm:t>
        <a:bodyPr/>
        <a:lstStyle/>
        <a:p>
          <a:endParaRPr lang="en-N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FD4E4D-B40F-426F-BB69-06A3D3C2C442}">
      <dgm:prSet custT="1"/>
      <dgm:spPr>
        <a:solidFill>
          <a:srgbClr val="0F5CCD"/>
        </a:solidFill>
        <a:ln>
          <a:solidFill>
            <a:srgbClr val="0F5CCD"/>
          </a:solidFill>
        </a:ln>
      </dgm:spPr>
      <dgm:t>
        <a:bodyPr/>
        <a:lstStyle/>
        <a:p>
          <a:r>
            <a: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Application</a:t>
          </a:r>
          <a:endParaRPr lang="en-NL" sz="16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FD80F6-B511-416F-B07E-9466542F86D7}" type="parTrans" cxnId="{869D1259-1BC6-42FD-ABCD-19F395541129}">
      <dgm:prSet/>
      <dgm:spPr/>
      <dgm:t>
        <a:bodyPr/>
        <a:lstStyle/>
        <a:p>
          <a:endParaRPr lang="en-N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2E7E2DC-098F-4DA3-9AF8-75B46D3D84D9}" type="sibTrans" cxnId="{869D1259-1BC6-42FD-ABCD-19F395541129}">
      <dgm:prSet/>
      <dgm:spPr/>
      <dgm:t>
        <a:bodyPr/>
        <a:lstStyle/>
        <a:p>
          <a:endParaRPr lang="en-N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1534F5-921C-4599-A469-F827A2D29BCB}" type="pres">
      <dgm:prSet presAssocID="{917B70A1-1CA5-4C8E-8B56-2DB1663E9946}" presName="Name0" presStyleCnt="0">
        <dgm:presLayoutVars>
          <dgm:dir/>
          <dgm:resizeHandles val="exact"/>
        </dgm:presLayoutVars>
      </dgm:prSet>
      <dgm:spPr/>
    </dgm:pt>
    <dgm:pt modelId="{582E2116-0C34-4821-95FC-5500D440C456}" type="pres">
      <dgm:prSet presAssocID="{C30DCF1B-CFE2-4DAF-A035-1E0A85259672}" presName="parTxOnly" presStyleLbl="node1" presStyleIdx="0" presStyleCnt="5">
        <dgm:presLayoutVars>
          <dgm:bulletEnabled val="1"/>
        </dgm:presLayoutVars>
      </dgm:prSet>
      <dgm:spPr/>
    </dgm:pt>
    <dgm:pt modelId="{F03641CE-7F0D-4604-96F7-7D68C985123E}" type="pres">
      <dgm:prSet presAssocID="{53523722-44B8-498E-A75D-CAAD4BAE8161}" presName="parSpace" presStyleCnt="0"/>
      <dgm:spPr/>
    </dgm:pt>
    <dgm:pt modelId="{AFE71F78-ECCC-42D4-9E2B-14A2962994AE}" type="pres">
      <dgm:prSet presAssocID="{5DD3C444-0060-40A9-90DA-BCFB8F08AF67}" presName="parTxOnly" presStyleLbl="node1" presStyleIdx="1" presStyleCnt="5">
        <dgm:presLayoutVars>
          <dgm:bulletEnabled val="1"/>
        </dgm:presLayoutVars>
      </dgm:prSet>
      <dgm:spPr/>
    </dgm:pt>
    <dgm:pt modelId="{BA3A8CDE-339B-4ADA-9C9C-32B95194E611}" type="pres">
      <dgm:prSet presAssocID="{6EA67582-6B66-4849-AB7C-BEDEDBD5571B}" presName="parSpace" presStyleCnt="0"/>
      <dgm:spPr/>
    </dgm:pt>
    <dgm:pt modelId="{4878BC97-870F-4BBD-ABB7-DFEFDBA3D9E6}" type="pres">
      <dgm:prSet presAssocID="{30C8616E-711F-4DE8-9979-F5624AFF2F9E}" presName="parTxOnly" presStyleLbl="node1" presStyleIdx="2" presStyleCnt="5">
        <dgm:presLayoutVars>
          <dgm:bulletEnabled val="1"/>
        </dgm:presLayoutVars>
      </dgm:prSet>
      <dgm:spPr/>
    </dgm:pt>
    <dgm:pt modelId="{A90C6532-857E-491C-8F97-7B90F30C4AC7}" type="pres">
      <dgm:prSet presAssocID="{671CF20E-4180-4231-B55E-AAD507A78C5C}" presName="parSpace" presStyleCnt="0"/>
      <dgm:spPr/>
    </dgm:pt>
    <dgm:pt modelId="{7430D052-C53F-4306-87E6-FC8EDDD35A56}" type="pres">
      <dgm:prSet presAssocID="{F155D036-2B65-4FB0-83A3-1435843E7F6E}" presName="parTxOnly" presStyleLbl="node1" presStyleIdx="3" presStyleCnt="5">
        <dgm:presLayoutVars>
          <dgm:bulletEnabled val="1"/>
        </dgm:presLayoutVars>
      </dgm:prSet>
      <dgm:spPr/>
    </dgm:pt>
    <dgm:pt modelId="{6CD30225-058D-4E96-9612-55B7578E9238}" type="pres">
      <dgm:prSet presAssocID="{5EC7F1EF-4432-40CC-9233-563510CDC76D}" presName="parSpace" presStyleCnt="0"/>
      <dgm:spPr/>
    </dgm:pt>
    <dgm:pt modelId="{F1AAE58F-3FD1-4E81-8D24-18E453933EF6}" type="pres">
      <dgm:prSet presAssocID="{16FD4E4D-B40F-426F-BB69-06A3D3C2C442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7679211A-D680-4C7D-BC12-B37A862C4E32}" type="presOf" srcId="{5DD3C444-0060-40A9-90DA-BCFB8F08AF67}" destId="{AFE71F78-ECCC-42D4-9E2B-14A2962994AE}" srcOrd="0" destOrd="0" presId="urn:microsoft.com/office/officeart/2005/8/layout/hChevron3"/>
    <dgm:cxn modelId="{CC07B426-DD6E-4233-AAC0-0833359BA25E}" type="presOf" srcId="{30C8616E-711F-4DE8-9979-F5624AFF2F9E}" destId="{4878BC97-870F-4BBD-ABB7-DFEFDBA3D9E6}" srcOrd="0" destOrd="0" presId="urn:microsoft.com/office/officeart/2005/8/layout/hChevron3"/>
    <dgm:cxn modelId="{952E7F41-7A28-42F1-A92B-AFFD57844270}" srcId="{917B70A1-1CA5-4C8E-8B56-2DB1663E9946}" destId="{5DD3C444-0060-40A9-90DA-BCFB8F08AF67}" srcOrd="1" destOrd="0" parTransId="{D112F51E-3F09-4CCE-93B3-9F251B2FB9D6}" sibTransId="{6EA67582-6B66-4849-AB7C-BEDEDBD5571B}"/>
    <dgm:cxn modelId="{869D1259-1BC6-42FD-ABCD-19F395541129}" srcId="{917B70A1-1CA5-4C8E-8B56-2DB1663E9946}" destId="{16FD4E4D-B40F-426F-BB69-06A3D3C2C442}" srcOrd="4" destOrd="0" parTransId="{B9FD80F6-B511-416F-B07E-9466542F86D7}" sibTransId="{D2E7E2DC-098F-4DA3-9AF8-75B46D3D84D9}"/>
    <dgm:cxn modelId="{80A88D91-9C31-4CCB-AA51-FCC4D1AE7825}" type="presOf" srcId="{16FD4E4D-B40F-426F-BB69-06A3D3C2C442}" destId="{F1AAE58F-3FD1-4E81-8D24-18E453933EF6}" srcOrd="0" destOrd="0" presId="urn:microsoft.com/office/officeart/2005/8/layout/hChevron3"/>
    <dgm:cxn modelId="{A3087D95-0AD3-45E4-BBB1-15B3EB9CC4F4}" srcId="{917B70A1-1CA5-4C8E-8B56-2DB1663E9946}" destId="{C30DCF1B-CFE2-4DAF-A035-1E0A85259672}" srcOrd="0" destOrd="0" parTransId="{D97146C0-92C8-4B5E-BDF8-92C62A58DACE}" sibTransId="{53523722-44B8-498E-A75D-CAAD4BAE8161}"/>
    <dgm:cxn modelId="{3DE8BD98-F381-42AD-923E-FBFCD0B7978B}" srcId="{917B70A1-1CA5-4C8E-8B56-2DB1663E9946}" destId="{F155D036-2B65-4FB0-83A3-1435843E7F6E}" srcOrd="3" destOrd="0" parTransId="{12DE9646-FC6C-4A87-8DC1-77EA2A6639E2}" sibTransId="{5EC7F1EF-4432-40CC-9233-563510CDC76D}"/>
    <dgm:cxn modelId="{9A426FA2-720A-4983-9CCA-4BDEB66F9B2F}" srcId="{917B70A1-1CA5-4C8E-8B56-2DB1663E9946}" destId="{30C8616E-711F-4DE8-9979-F5624AFF2F9E}" srcOrd="2" destOrd="0" parTransId="{FAE231FC-E0A6-49FE-A002-768E385F754E}" sibTransId="{671CF20E-4180-4231-B55E-AAD507A78C5C}"/>
    <dgm:cxn modelId="{91CCF8B4-CCF4-4CFE-922B-771018C87B73}" type="presOf" srcId="{C30DCF1B-CFE2-4DAF-A035-1E0A85259672}" destId="{582E2116-0C34-4821-95FC-5500D440C456}" srcOrd="0" destOrd="0" presId="urn:microsoft.com/office/officeart/2005/8/layout/hChevron3"/>
    <dgm:cxn modelId="{5529E4EB-D879-43E4-8B03-BAE1EA452A75}" type="presOf" srcId="{F155D036-2B65-4FB0-83A3-1435843E7F6E}" destId="{7430D052-C53F-4306-87E6-FC8EDDD35A56}" srcOrd="0" destOrd="0" presId="urn:microsoft.com/office/officeart/2005/8/layout/hChevron3"/>
    <dgm:cxn modelId="{5EB13CF8-F933-4E01-9001-EF7F3AF81916}" type="presOf" srcId="{917B70A1-1CA5-4C8E-8B56-2DB1663E9946}" destId="{BE1534F5-921C-4599-A469-F827A2D29BCB}" srcOrd="0" destOrd="0" presId="urn:microsoft.com/office/officeart/2005/8/layout/hChevron3"/>
    <dgm:cxn modelId="{555FCA8D-CBE9-4EDE-BAB2-23AFE73968C5}" type="presParOf" srcId="{BE1534F5-921C-4599-A469-F827A2D29BCB}" destId="{582E2116-0C34-4821-95FC-5500D440C456}" srcOrd="0" destOrd="0" presId="urn:microsoft.com/office/officeart/2005/8/layout/hChevron3"/>
    <dgm:cxn modelId="{5FAE3A23-74BF-48FE-9ED1-60D3EFE6A5B5}" type="presParOf" srcId="{BE1534F5-921C-4599-A469-F827A2D29BCB}" destId="{F03641CE-7F0D-4604-96F7-7D68C985123E}" srcOrd="1" destOrd="0" presId="urn:microsoft.com/office/officeart/2005/8/layout/hChevron3"/>
    <dgm:cxn modelId="{1502EEDE-F8D2-455E-9887-F8A0E3682677}" type="presParOf" srcId="{BE1534F5-921C-4599-A469-F827A2D29BCB}" destId="{AFE71F78-ECCC-42D4-9E2B-14A2962994AE}" srcOrd="2" destOrd="0" presId="urn:microsoft.com/office/officeart/2005/8/layout/hChevron3"/>
    <dgm:cxn modelId="{EC250BB6-D2E0-43C2-AED5-0372D8768CE9}" type="presParOf" srcId="{BE1534F5-921C-4599-A469-F827A2D29BCB}" destId="{BA3A8CDE-339B-4ADA-9C9C-32B95194E611}" srcOrd="3" destOrd="0" presId="urn:microsoft.com/office/officeart/2005/8/layout/hChevron3"/>
    <dgm:cxn modelId="{389452CB-F4AA-4C06-95C3-62F5D7A755AB}" type="presParOf" srcId="{BE1534F5-921C-4599-A469-F827A2D29BCB}" destId="{4878BC97-870F-4BBD-ABB7-DFEFDBA3D9E6}" srcOrd="4" destOrd="0" presId="urn:microsoft.com/office/officeart/2005/8/layout/hChevron3"/>
    <dgm:cxn modelId="{3832A770-E13B-4D94-8642-A7A382020B30}" type="presParOf" srcId="{BE1534F5-921C-4599-A469-F827A2D29BCB}" destId="{A90C6532-857E-491C-8F97-7B90F30C4AC7}" srcOrd="5" destOrd="0" presId="urn:microsoft.com/office/officeart/2005/8/layout/hChevron3"/>
    <dgm:cxn modelId="{8E788A7D-3E38-41F0-B1F3-058E9B2151B7}" type="presParOf" srcId="{BE1534F5-921C-4599-A469-F827A2D29BCB}" destId="{7430D052-C53F-4306-87E6-FC8EDDD35A56}" srcOrd="6" destOrd="0" presId="urn:microsoft.com/office/officeart/2005/8/layout/hChevron3"/>
    <dgm:cxn modelId="{A6F72776-18CE-4B24-B9F9-54EE77F10AD0}" type="presParOf" srcId="{BE1534F5-921C-4599-A469-F827A2D29BCB}" destId="{6CD30225-058D-4E96-9612-55B7578E9238}" srcOrd="7" destOrd="0" presId="urn:microsoft.com/office/officeart/2005/8/layout/hChevron3"/>
    <dgm:cxn modelId="{7E95B750-10C9-4001-9700-BDAF520DADEB}" type="presParOf" srcId="{BE1534F5-921C-4599-A469-F827A2D29BCB}" destId="{F1AAE58F-3FD1-4E81-8D24-18E453933EF6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6D23C5-B704-47A9-BD95-9167B5B457A9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6DC58535-202E-4376-A730-82D1A7057F21}">
      <dgm:prSet phldrT="[Text]" custT="1"/>
      <dgm:spPr>
        <a:solidFill>
          <a:schemeClr val="accent3"/>
        </a:solidFill>
      </dgm:spPr>
      <dgm:t>
        <a:bodyPr/>
        <a:lstStyle/>
        <a:p>
          <a:pPr algn="r"/>
          <a:endParaRPr lang="en-NL" sz="800" dirty="0"/>
        </a:p>
      </dgm:t>
    </dgm:pt>
    <dgm:pt modelId="{4C4221FF-0B9E-4F20-9382-363FB30643A7}" type="parTrans" cxnId="{4B7AC065-855D-49C2-906C-F8E90F5B3B50}">
      <dgm:prSet/>
      <dgm:spPr/>
      <dgm:t>
        <a:bodyPr/>
        <a:lstStyle/>
        <a:p>
          <a:endParaRPr lang="en-NL"/>
        </a:p>
      </dgm:t>
    </dgm:pt>
    <dgm:pt modelId="{C2FFBC64-F5E9-40D8-8669-9C9163FDD008}" type="sibTrans" cxnId="{4B7AC065-855D-49C2-906C-F8E90F5B3B50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en-NL"/>
        </a:p>
      </dgm:t>
    </dgm:pt>
    <dgm:pt modelId="{33BA37B0-91D1-469B-9F6F-05699538346D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-</a:t>
          </a:r>
          <a:endParaRPr lang="en-NL" dirty="0"/>
        </a:p>
      </dgm:t>
    </dgm:pt>
    <dgm:pt modelId="{F4B8BFD1-FC5E-44B3-B2D4-360C323C60C4}" type="parTrans" cxnId="{004427BB-33DF-4B77-BD73-1BC4069612D2}">
      <dgm:prSet/>
      <dgm:spPr/>
      <dgm:t>
        <a:bodyPr/>
        <a:lstStyle/>
        <a:p>
          <a:endParaRPr lang="en-NL"/>
        </a:p>
      </dgm:t>
    </dgm:pt>
    <dgm:pt modelId="{766A49CC-55BF-4553-80A9-0945E1F8B588}" type="sibTrans" cxnId="{004427BB-33DF-4B77-BD73-1BC4069612D2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NL"/>
        </a:p>
      </dgm:t>
    </dgm:pt>
    <dgm:pt modelId="{C26349F2-2C8B-465D-9583-975A7D0E10EC}">
      <dgm:prSet phldrT="[Text]"/>
      <dgm:spPr/>
      <dgm:t>
        <a:bodyPr/>
        <a:lstStyle/>
        <a:p>
          <a:r>
            <a:rPr lang="en-US" dirty="0"/>
            <a:t>-</a:t>
          </a:r>
          <a:endParaRPr lang="en-NL" dirty="0"/>
        </a:p>
      </dgm:t>
    </dgm:pt>
    <dgm:pt modelId="{9342E0D6-66C7-43AF-8731-EC869CA34C4F}" type="sibTrans" cxnId="{B5F963EE-BD5C-4E13-9A75-727FB59579EE}">
      <dgm:prSet/>
      <dgm:spPr/>
      <dgm:t>
        <a:bodyPr/>
        <a:lstStyle/>
        <a:p>
          <a:endParaRPr lang="en-NL"/>
        </a:p>
      </dgm:t>
    </dgm:pt>
    <dgm:pt modelId="{AB181170-EBF8-4701-A949-9EA348C26A03}" type="parTrans" cxnId="{B5F963EE-BD5C-4E13-9A75-727FB59579EE}">
      <dgm:prSet/>
      <dgm:spPr/>
      <dgm:t>
        <a:bodyPr/>
        <a:lstStyle/>
        <a:p>
          <a:endParaRPr lang="en-NL"/>
        </a:p>
      </dgm:t>
    </dgm:pt>
    <dgm:pt modelId="{81FD8851-9CD3-4E8E-9B8A-4DB08DC9D820}" type="pres">
      <dgm:prSet presAssocID="{8C6D23C5-B704-47A9-BD95-9167B5B457A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FB9B233-2FE1-4C59-9F49-F97E978A127B}" type="pres">
      <dgm:prSet presAssocID="{6DC58535-202E-4376-A730-82D1A7057F21}" presName="gear1" presStyleLbl="node1" presStyleIdx="0" presStyleCnt="3">
        <dgm:presLayoutVars>
          <dgm:chMax val="1"/>
          <dgm:bulletEnabled val="1"/>
        </dgm:presLayoutVars>
      </dgm:prSet>
      <dgm:spPr/>
    </dgm:pt>
    <dgm:pt modelId="{6E66AD86-639A-42E0-9720-10E8C0ADF69B}" type="pres">
      <dgm:prSet presAssocID="{6DC58535-202E-4376-A730-82D1A7057F21}" presName="gear1srcNode" presStyleLbl="node1" presStyleIdx="0" presStyleCnt="3"/>
      <dgm:spPr/>
    </dgm:pt>
    <dgm:pt modelId="{7180DA5A-9B8A-497B-B15A-0EEE0F51D584}" type="pres">
      <dgm:prSet presAssocID="{6DC58535-202E-4376-A730-82D1A7057F21}" presName="gear1dstNode" presStyleLbl="node1" presStyleIdx="0" presStyleCnt="3"/>
      <dgm:spPr/>
    </dgm:pt>
    <dgm:pt modelId="{4DF1709A-3AA9-4B49-A254-CA9AD1AFE53D}" type="pres">
      <dgm:prSet presAssocID="{33BA37B0-91D1-469B-9F6F-05699538346D}" presName="gear2" presStyleLbl="node1" presStyleIdx="1" presStyleCnt="3">
        <dgm:presLayoutVars>
          <dgm:chMax val="1"/>
          <dgm:bulletEnabled val="1"/>
        </dgm:presLayoutVars>
      </dgm:prSet>
      <dgm:spPr/>
    </dgm:pt>
    <dgm:pt modelId="{94D78AC4-703F-4266-BFEE-5561BAE899E3}" type="pres">
      <dgm:prSet presAssocID="{33BA37B0-91D1-469B-9F6F-05699538346D}" presName="gear2srcNode" presStyleLbl="node1" presStyleIdx="1" presStyleCnt="3"/>
      <dgm:spPr/>
    </dgm:pt>
    <dgm:pt modelId="{BCCC475E-89DC-413F-AFD5-47233A3548E1}" type="pres">
      <dgm:prSet presAssocID="{33BA37B0-91D1-469B-9F6F-05699538346D}" presName="gear2dstNode" presStyleLbl="node1" presStyleIdx="1" presStyleCnt="3"/>
      <dgm:spPr/>
    </dgm:pt>
    <dgm:pt modelId="{448AFC4A-88E4-4D81-9D1A-28D4344A6DF2}" type="pres">
      <dgm:prSet presAssocID="{C26349F2-2C8B-465D-9583-975A7D0E10EC}" presName="gear3" presStyleLbl="node1" presStyleIdx="2" presStyleCnt="3"/>
      <dgm:spPr/>
    </dgm:pt>
    <dgm:pt modelId="{171CAC3D-C22F-408D-A51D-EE8017C93F21}" type="pres">
      <dgm:prSet presAssocID="{C26349F2-2C8B-465D-9583-975A7D0E10EC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AE305FC4-2E56-44FD-AEA9-C158BD002F95}" type="pres">
      <dgm:prSet presAssocID="{C26349F2-2C8B-465D-9583-975A7D0E10EC}" presName="gear3srcNode" presStyleLbl="node1" presStyleIdx="2" presStyleCnt="3"/>
      <dgm:spPr/>
    </dgm:pt>
    <dgm:pt modelId="{409CB90B-6CD1-44BE-BD2B-C8687B1E8A2C}" type="pres">
      <dgm:prSet presAssocID="{C26349F2-2C8B-465D-9583-975A7D0E10EC}" presName="gear3dstNode" presStyleLbl="node1" presStyleIdx="2" presStyleCnt="3"/>
      <dgm:spPr/>
    </dgm:pt>
    <dgm:pt modelId="{8D7BD7F1-AF15-4D34-85CE-F812ED1BCC7C}" type="pres">
      <dgm:prSet presAssocID="{C2FFBC64-F5E9-40D8-8669-9C9163FDD008}" presName="connector1" presStyleLbl="sibTrans2D1" presStyleIdx="0" presStyleCnt="3"/>
      <dgm:spPr/>
    </dgm:pt>
    <dgm:pt modelId="{F6B54A6D-6F3C-4B02-986A-D7DBE696060F}" type="pres">
      <dgm:prSet presAssocID="{766A49CC-55BF-4553-80A9-0945E1F8B588}" presName="connector2" presStyleLbl="sibTrans2D1" presStyleIdx="1" presStyleCnt="3"/>
      <dgm:spPr/>
    </dgm:pt>
    <dgm:pt modelId="{00321DAE-267B-4FCA-B321-3896AA3DCF6E}" type="pres">
      <dgm:prSet presAssocID="{9342E0D6-66C7-43AF-8731-EC869CA34C4F}" presName="connector3" presStyleLbl="sibTrans2D1" presStyleIdx="2" presStyleCnt="3"/>
      <dgm:spPr/>
    </dgm:pt>
  </dgm:ptLst>
  <dgm:cxnLst>
    <dgm:cxn modelId="{CEA2F202-F517-42AE-B22D-EEA9131BDED1}" type="presOf" srcId="{C26349F2-2C8B-465D-9583-975A7D0E10EC}" destId="{409CB90B-6CD1-44BE-BD2B-C8687B1E8A2C}" srcOrd="3" destOrd="0" presId="urn:microsoft.com/office/officeart/2005/8/layout/gear1"/>
    <dgm:cxn modelId="{70B17F0A-8FC6-45E4-8E30-E6FC1A4A57C0}" type="presOf" srcId="{C26349F2-2C8B-465D-9583-975A7D0E10EC}" destId="{171CAC3D-C22F-408D-A51D-EE8017C93F21}" srcOrd="1" destOrd="0" presId="urn:microsoft.com/office/officeart/2005/8/layout/gear1"/>
    <dgm:cxn modelId="{88D9B925-D479-409F-BA08-C9FDAE4C6A63}" type="presOf" srcId="{33BA37B0-91D1-469B-9F6F-05699538346D}" destId="{4DF1709A-3AA9-4B49-A254-CA9AD1AFE53D}" srcOrd="0" destOrd="0" presId="urn:microsoft.com/office/officeart/2005/8/layout/gear1"/>
    <dgm:cxn modelId="{F56BC826-C905-4AE9-BDF6-8CCA57E24BE7}" type="presOf" srcId="{33BA37B0-91D1-469B-9F6F-05699538346D}" destId="{94D78AC4-703F-4266-BFEE-5561BAE899E3}" srcOrd="1" destOrd="0" presId="urn:microsoft.com/office/officeart/2005/8/layout/gear1"/>
    <dgm:cxn modelId="{31257C2F-C038-4C04-80D7-D2ADB2C4D560}" type="presOf" srcId="{C26349F2-2C8B-465D-9583-975A7D0E10EC}" destId="{AE305FC4-2E56-44FD-AEA9-C158BD002F95}" srcOrd="2" destOrd="0" presId="urn:microsoft.com/office/officeart/2005/8/layout/gear1"/>
    <dgm:cxn modelId="{607BE739-F728-4F9B-826B-3DE54B2426C1}" type="presOf" srcId="{9342E0D6-66C7-43AF-8731-EC869CA34C4F}" destId="{00321DAE-267B-4FCA-B321-3896AA3DCF6E}" srcOrd="0" destOrd="0" presId="urn:microsoft.com/office/officeart/2005/8/layout/gear1"/>
    <dgm:cxn modelId="{4B7AC065-855D-49C2-906C-F8E90F5B3B50}" srcId="{8C6D23C5-B704-47A9-BD95-9167B5B457A9}" destId="{6DC58535-202E-4376-A730-82D1A7057F21}" srcOrd="0" destOrd="0" parTransId="{4C4221FF-0B9E-4F20-9382-363FB30643A7}" sibTransId="{C2FFBC64-F5E9-40D8-8669-9C9163FDD008}"/>
    <dgm:cxn modelId="{F893484D-957C-4786-A15B-CD2EDC519C2E}" type="presOf" srcId="{6DC58535-202E-4376-A730-82D1A7057F21}" destId="{1FB9B233-2FE1-4C59-9F49-F97E978A127B}" srcOrd="0" destOrd="0" presId="urn:microsoft.com/office/officeart/2005/8/layout/gear1"/>
    <dgm:cxn modelId="{C8792552-5DDF-475A-BD74-0C93C6D0E3D5}" type="presOf" srcId="{8C6D23C5-B704-47A9-BD95-9167B5B457A9}" destId="{81FD8851-9CD3-4E8E-9B8A-4DB08DC9D820}" srcOrd="0" destOrd="0" presId="urn:microsoft.com/office/officeart/2005/8/layout/gear1"/>
    <dgm:cxn modelId="{0A439C84-92EA-431B-9651-D533E75FA41B}" type="presOf" srcId="{33BA37B0-91D1-469B-9F6F-05699538346D}" destId="{BCCC475E-89DC-413F-AFD5-47233A3548E1}" srcOrd="2" destOrd="0" presId="urn:microsoft.com/office/officeart/2005/8/layout/gear1"/>
    <dgm:cxn modelId="{B702DE8B-EF3D-4E06-9474-73371E9CD855}" type="presOf" srcId="{6DC58535-202E-4376-A730-82D1A7057F21}" destId="{6E66AD86-639A-42E0-9720-10E8C0ADF69B}" srcOrd="1" destOrd="0" presId="urn:microsoft.com/office/officeart/2005/8/layout/gear1"/>
    <dgm:cxn modelId="{DDF034A7-85FC-46A1-AF27-FE9007E8F2DD}" type="presOf" srcId="{766A49CC-55BF-4553-80A9-0945E1F8B588}" destId="{F6B54A6D-6F3C-4B02-986A-D7DBE696060F}" srcOrd="0" destOrd="0" presId="urn:microsoft.com/office/officeart/2005/8/layout/gear1"/>
    <dgm:cxn modelId="{F69FE9B3-199A-46A3-976C-5D772586D225}" type="presOf" srcId="{6DC58535-202E-4376-A730-82D1A7057F21}" destId="{7180DA5A-9B8A-497B-B15A-0EEE0F51D584}" srcOrd="2" destOrd="0" presId="urn:microsoft.com/office/officeart/2005/8/layout/gear1"/>
    <dgm:cxn modelId="{004427BB-33DF-4B77-BD73-1BC4069612D2}" srcId="{8C6D23C5-B704-47A9-BD95-9167B5B457A9}" destId="{33BA37B0-91D1-469B-9F6F-05699538346D}" srcOrd="1" destOrd="0" parTransId="{F4B8BFD1-FC5E-44B3-B2D4-360C323C60C4}" sibTransId="{766A49CC-55BF-4553-80A9-0945E1F8B588}"/>
    <dgm:cxn modelId="{88828FE3-F17B-4275-9F07-E5CB8384921C}" type="presOf" srcId="{C26349F2-2C8B-465D-9583-975A7D0E10EC}" destId="{448AFC4A-88E4-4D81-9D1A-28D4344A6DF2}" srcOrd="0" destOrd="0" presId="urn:microsoft.com/office/officeart/2005/8/layout/gear1"/>
    <dgm:cxn modelId="{B5F963EE-BD5C-4E13-9A75-727FB59579EE}" srcId="{8C6D23C5-B704-47A9-BD95-9167B5B457A9}" destId="{C26349F2-2C8B-465D-9583-975A7D0E10EC}" srcOrd="2" destOrd="0" parTransId="{AB181170-EBF8-4701-A949-9EA348C26A03}" sibTransId="{9342E0D6-66C7-43AF-8731-EC869CA34C4F}"/>
    <dgm:cxn modelId="{849129FE-4281-4EA0-8CD1-B75FD28EE7D1}" type="presOf" srcId="{C2FFBC64-F5E9-40D8-8669-9C9163FDD008}" destId="{8D7BD7F1-AF15-4D34-85CE-F812ED1BCC7C}" srcOrd="0" destOrd="0" presId="urn:microsoft.com/office/officeart/2005/8/layout/gear1"/>
    <dgm:cxn modelId="{EC55814C-57E6-40FF-BEF9-F3C900AB6D64}" type="presParOf" srcId="{81FD8851-9CD3-4E8E-9B8A-4DB08DC9D820}" destId="{1FB9B233-2FE1-4C59-9F49-F97E978A127B}" srcOrd="0" destOrd="0" presId="urn:microsoft.com/office/officeart/2005/8/layout/gear1"/>
    <dgm:cxn modelId="{CAD82944-D89A-4B50-8C44-CB45024726F2}" type="presParOf" srcId="{81FD8851-9CD3-4E8E-9B8A-4DB08DC9D820}" destId="{6E66AD86-639A-42E0-9720-10E8C0ADF69B}" srcOrd="1" destOrd="0" presId="urn:microsoft.com/office/officeart/2005/8/layout/gear1"/>
    <dgm:cxn modelId="{348C831C-122F-4773-8BC1-D8693CADC4AB}" type="presParOf" srcId="{81FD8851-9CD3-4E8E-9B8A-4DB08DC9D820}" destId="{7180DA5A-9B8A-497B-B15A-0EEE0F51D584}" srcOrd="2" destOrd="0" presId="urn:microsoft.com/office/officeart/2005/8/layout/gear1"/>
    <dgm:cxn modelId="{E9B31ED0-46C2-4724-A743-FE3CF2BD47DA}" type="presParOf" srcId="{81FD8851-9CD3-4E8E-9B8A-4DB08DC9D820}" destId="{4DF1709A-3AA9-4B49-A254-CA9AD1AFE53D}" srcOrd="3" destOrd="0" presId="urn:microsoft.com/office/officeart/2005/8/layout/gear1"/>
    <dgm:cxn modelId="{57718781-D006-4CBB-8A39-F2C8D7B6FD7E}" type="presParOf" srcId="{81FD8851-9CD3-4E8E-9B8A-4DB08DC9D820}" destId="{94D78AC4-703F-4266-BFEE-5561BAE899E3}" srcOrd="4" destOrd="0" presId="urn:microsoft.com/office/officeart/2005/8/layout/gear1"/>
    <dgm:cxn modelId="{5E79BD18-1888-4F3D-ADD2-D91F71042E30}" type="presParOf" srcId="{81FD8851-9CD3-4E8E-9B8A-4DB08DC9D820}" destId="{BCCC475E-89DC-413F-AFD5-47233A3548E1}" srcOrd="5" destOrd="0" presId="urn:microsoft.com/office/officeart/2005/8/layout/gear1"/>
    <dgm:cxn modelId="{B14C875C-DA53-46B1-BDEC-0D4B59E9AB68}" type="presParOf" srcId="{81FD8851-9CD3-4E8E-9B8A-4DB08DC9D820}" destId="{448AFC4A-88E4-4D81-9D1A-28D4344A6DF2}" srcOrd="6" destOrd="0" presId="urn:microsoft.com/office/officeart/2005/8/layout/gear1"/>
    <dgm:cxn modelId="{28887508-3F0E-4964-99EF-5894807B1756}" type="presParOf" srcId="{81FD8851-9CD3-4E8E-9B8A-4DB08DC9D820}" destId="{171CAC3D-C22F-408D-A51D-EE8017C93F21}" srcOrd="7" destOrd="0" presId="urn:microsoft.com/office/officeart/2005/8/layout/gear1"/>
    <dgm:cxn modelId="{EACE3354-3A79-4381-8A21-919473063663}" type="presParOf" srcId="{81FD8851-9CD3-4E8E-9B8A-4DB08DC9D820}" destId="{AE305FC4-2E56-44FD-AEA9-C158BD002F95}" srcOrd="8" destOrd="0" presId="urn:microsoft.com/office/officeart/2005/8/layout/gear1"/>
    <dgm:cxn modelId="{6BD50103-7811-4662-AA1E-467710C2BE0E}" type="presParOf" srcId="{81FD8851-9CD3-4E8E-9B8A-4DB08DC9D820}" destId="{409CB90B-6CD1-44BE-BD2B-C8687B1E8A2C}" srcOrd="9" destOrd="0" presId="urn:microsoft.com/office/officeart/2005/8/layout/gear1"/>
    <dgm:cxn modelId="{67D45923-AD60-47BB-8216-A807E4648567}" type="presParOf" srcId="{81FD8851-9CD3-4E8E-9B8A-4DB08DC9D820}" destId="{8D7BD7F1-AF15-4D34-85CE-F812ED1BCC7C}" srcOrd="10" destOrd="0" presId="urn:microsoft.com/office/officeart/2005/8/layout/gear1"/>
    <dgm:cxn modelId="{11BD2E40-32F4-43F4-9E38-BED738EF95E6}" type="presParOf" srcId="{81FD8851-9CD3-4E8E-9B8A-4DB08DC9D820}" destId="{F6B54A6D-6F3C-4B02-986A-D7DBE696060F}" srcOrd="11" destOrd="0" presId="urn:microsoft.com/office/officeart/2005/8/layout/gear1"/>
    <dgm:cxn modelId="{C44CA54C-9174-4109-AA14-C2C79FC7D635}" type="presParOf" srcId="{81FD8851-9CD3-4E8E-9B8A-4DB08DC9D820}" destId="{00321DAE-267B-4FCA-B321-3896AA3DCF6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4ABD7-607D-4C39-9835-BAB95B05AB4D}">
      <dsp:nvSpPr>
        <dsp:cNvPr id="0" name=""/>
        <dsp:cNvSpPr/>
      </dsp:nvSpPr>
      <dsp:spPr>
        <a:xfrm>
          <a:off x="2483867" y="0"/>
          <a:ext cx="1920188" cy="824857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orbel" panose="020B0503020204020204" pitchFamily="34" charset="0"/>
            </a:rPr>
            <a:t>Positive</a:t>
          </a:r>
          <a:endParaRPr lang="en-NL" sz="2000" kern="1200" dirty="0">
            <a:latin typeface="Corbel" panose="020B0503020204020204" pitchFamily="34" charset="0"/>
          </a:endParaRPr>
        </a:p>
      </dsp:txBody>
      <dsp:txXfrm>
        <a:off x="2508026" y="24159"/>
        <a:ext cx="1871870" cy="776539"/>
      </dsp:txXfrm>
    </dsp:sp>
    <dsp:sp modelId="{56971564-0590-4DE3-91AA-4C730B1655D4}">
      <dsp:nvSpPr>
        <dsp:cNvPr id="0" name=""/>
        <dsp:cNvSpPr/>
      </dsp:nvSpPr>
      <dsp:spPr>
        <a:xfrm>
          <a:off x="4883871" y="20365"/>
          <a:ext cx="1920188" cy="82485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orbel" panose="020B0503020204020204" pitchFamily="34" charset="0"/>
            </a:rPr>
            <a:t>Negative</a:t>
          </a:r>
          <a:endParaRPr lang="en-NL" sz="2000" kern="1200" dirty="0">
            <a:latin typeface="Corbel" panose="020B0503020204020204" pitchFamily="34" charset="0"/>
          </a:endParaRPr>
        </a:p>
      </dsp:txBody>
      <dsp:txXfrm>
        <a:off x="4908030" y="44524"/>
        <a:ext cx="1871870" cy="776539"/>
      </dsp:txXfrm>
    </dsp:sp>
    <dsp:sp modelId="{106AE61E-3030-4ABD-972F-EBC0098753FC}">
      <dsp:nvSpPr>
        <dsp:cNvPr id="0" name=""/>
        <dsp:cNvSpPr/>
      </dsp:nvSpPr>
      <dsp:spPr>
        <a:xfrm>
          <a:off x="4116236" y="3505643"/>
          <a:ext cx="800078" cy="618642"/>
        </a:xfrm>
        <a:prstGeom prst="triangle">
          <a:avLst/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ECB4CD-8500-452D-8823-0BDF6F5660E0}">
      <dsp:nvSpPr>
        <dsp:cNvPr id="0" name=""/>
        <dsp:cNvSpPr/>
      </dsp:nvSpPr>
      <dsp:spPr>
        <a:xfrm rot="240000">
          <a:off x="2659780" y="3240547"/>
          <a:ext cx="3712991" cy="259637"/>
        </a:xfrm>
        <a:prstGeom prst="rect">
          <a:avLst/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2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0E196-9B5D-48D7-8F5B-078996D17F0A}">
      <dsp:nvSpPr>
        <dsp:cNvPr id="0" name=""/>
        <dsp:cNvSpPr/>
      </dsp:nvSpPr>
      <dsp:spPr>
        <a:xfrm rot="240000">
          <a:off x="4663689" y="2607152"/>
          <a:ext cx="1932286" cy="6586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orbel" panose="020B0503020204020204" pitchFamily="34" charset="0"/>
            </a:rPr>
            <a:t>15% of total EU CO2 emissions</a:t>
          </a:r>
          <a:endParaRPr lang="en-NL" sz="2000" kern="1200" dirty="0">
            <a:latin typeface="Corbel" panose="020B0503020204020204" pitchFamily="34" charset="0"/>
          </a:endParaRPr>
        </a:p>
      </dsp:txBody>
      <dsp:txXfrm>
        <a:off x="4695843" y="2639306"/>
        <a:ext cx="1867978" cy="594369"/>
      </dsp:txXfrm>
    </dsp:sp>
    <dsp:sp modelId="{937051BB-CB34-43A8-953F-715D39C031A8}">
      <dsp:nvSpPr>
        <dsp:cNvPr id="0" name=""/>
        <dsp:cNvSpPr/>
      </dsp:nvSpPr>
      <dsp:spPr>
        <a:xfrm rot="240000">
          <a:off x="4717305" y="1864781"/>
          <a:ext cx="1932286" cy="6586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orbel" panose="020B0503020204020204" pitchFamily="34" charset="0"/>
            </a:rPr>
            <a:t>40% of global CO2 emissions</a:t>
          </a:r>
          <a:endParaRPr lang="en-NL" sz="2000" kern="1200" dirty="0">
            <a:latin typeface="Corbel" panose="020B0503020204020204" pitchFamily="34" charset="0"/>
          </a:endParaRPr>
        </a:p>
      </dsp:txBody>
      <dsp:txXfrm>
        <a:off x="4749459" y="1896935"/>
        <a:ext cx="1867978" cy="594369"/>
      </dsp:txXfrm>
    </dsp:sp>
    <dsp:sp modelId="{AB8A354E-0692-4732-885A-3D5F8ADF9DA0}">
      <dsp:nvSpPr>
        <dsp:cNvPr id="0" name=""/>
        <dsp:cNvSpPr/>
      </dsp:nvSpPr>
      <dsp:spPr>
        <a:xfrm rot="240000">
          <a:off x="4770921" y="1138906"/>
          <a:ext cx="1932286" cy="6586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orbel" panose="020B0503020204020204" pitchFamily="34" charset="0"/>
            </a:rPr>
            <a:t>1/3 of global energy demand</a:t>
          </a:r>
          <a:endParaRPr lang="en-NL" sz="2000" kern="1200" baseline="30000" dirty="0">
            <a:latin typeface="Corbel" panose="020B0503020204020204" pitchFamily="34" charset="0"/>
          </a:endParaRPr>
        </a:p>
      </dsp:txBody>
      <dsp:txXfrm>
        <a:off x="4803075" y="1171060"/>
        <a:ext cx="1867978" cy="594369"/>
      </dsp:txXfrm>
    </dsp:sp>
    <dsp:sp modelId="{9644A826-C916-4BE8-A522-B1E9D7808C8D}">
      <dsp:nvSpPr>
        <dsp:cNvPr id="0" name=""/>
        <dsp:cNvSpPr/>
      </dsp:nvSpPr>
      <dsp:spPr>
        <a:xfrm rot="240000">
          <a:off x="2539682" y="2458678"/>
          <a:ext cx="1932286" cy="658677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orbel" panose="020B0503020204020204" pitchFamily="34" charset="0"/>
            </a:rPr>
            <a:t>20% of EU GDP</a:t>
          </a:r>
          <a:endParaRPr lang="en-NL" sz="2000" kern="1200" baseline="30000" dirty="0">
            <a:latin typeface="Corbel" panose="020B0503020204020204" pitchFamily="34" charset="0"/>
          </a:endParaRPr>
        </a:p>
      </dsp:txBody>
      <dsp:txXfrm>
        <a:off x="2571836" y="2490832"/>
        <a:ext cx="1867978" cy="594369"/>
      </dsp:txXfrm>
    </dsp:sp>
    <dsp:sp modelId="{0E7773EC-7821-43D0-94C1-D2894E3ADC84}">
      <dsp:nvSpPr>
        <dsp:cNvPr id="0" name=""/>
        <dsp:cNvSpPr/>
      </dsp:nvSpPr>
      <dsp:spPr>
        <a:xfrm rot="240000">
          <a:off x="2593298" y="1716306"/>
          <a:ext cx="1932286" cy="658677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orbel" panose="020B0503020204020204" pitchFamily="34" charset="0"/>
            </a:rPr>
            <a:t>6,3 million jobs</a:t>
          </a:r>
          <a:endParaRPr lang="en-NL" sz="2000" kern="1200" baseline="30000" dirty="0">
            <a:latin typeface="Corbel" panose="020B0503020204020204" pitchFamily="34" charset="0"/>
          </a:endParaRPr>
        </a:p>
      </dsp:txBody>
      <dsp:txXfrm>
        <a:off x="2625452" y="1748460"/>
        <a:ext cx="1867978" cy="594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E2116-0C34-4821-95FC-5500D440C456}">
      <dsp:nvSpPr>
        <dsp:cNvPr id="0" name=""/>
        <dsp:cNvSpPr/>
      </dsp:nvSpPr>
      <dsp:spPr>
        <a:xfrm>
          <a:off x="1107" y="0"/>
          <a:ext cx="2159712" cy="662521"/>
        </a:xfrm>
        <a:prstGeom prst="homePlate">
          <a:avLst/>
        </a:prstGeom>
        <a:solidFill>
          <a:schemeClr val="accent3"/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Digital tools&amp; analysis</a:t>
          </a:r>
          <a:endParaRPr lang="en-NL" sz="16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07" y="0"/>
        <a:ext cx="1994082" cy="662521"/>
      </dsp:txXfrm>
    </dsp:sp>
    <dsp:sp modelId="{AFE71F78-ECCC-42D4-9E2B-14A2962994AE}">
      <dsp:nvSpPr>
        <dsp:cNvPr id="0" name=""/>
        <dsp:cNvSpPr/>
      </dsp:nvSpPr>
      <dsp:spPr>
        <a:xfrm>
          <a:off x="1728877" y="0"/>
          <a:ext cx="2159712" cy="662521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Material</a:t>
          </a:r>
          <a:endParaRPr lang="en-NL" sz="16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060138" y="0"/>
        <a:ext cx="1497191" cy="662521"/>
      </dsp:txXfrm>
    </dsp:sp>
    <dsp:sp modelId="{4878BC97-870F-4BBD-ABB7-DFEFDBA3D9E6}">
      <dsp:nvSpPr>
        <dsp:cNvPr id="0" name=""/>
        <dsp:cNvSpPr/>
      </dsp:nvSpPr>
      <dsp:spPr>
        <a:xfrm>
          <a:off x="3456647" y="0"/>
          <a:ext cx="2159712" cy="662521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Process</a:t>
          </a:r>
          <a:endParaRPr lang="en-NL" sz="16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787908" y="0"/>
        <a:ext cx="1497191" cy="662521"/>
      </dsp:txXfrm>
    </dsp:sp>
    <dsp:sp modelId="{7430D052-C53F-4306-87E6-FC8EDDD35A56}">
      <dsp:nvSpPr>
        <dsp:cNvPr id="0" name=""/>
        <dsp:cNvSpPr/>
      </dsp:nvSpPr>
      <dsp:spPr>
        <a:xfrm>
          <a:off x="5184417" y="0"/>
          <a:ext cx="2159712" cy="662521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Component</a:t>
          </a:r>
          <a:endParaRPr lang="en-NL" sz="16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515678" y="0"/>
        <a:ext cx="1497191" cy="662521"/>
      </dsp:txXfrm>
    </dsp:sp>
    <dsp:sp modelId="{F1AAE58F-3FD1-4E81-8D24-18E453933EF6}">
      <dsp:nvSpPr>
        <dsp:cNvPr id="0" name=""/>
        <dsp:cNvSpPr/>
      </dsp:nvSpPr>
      <dsp:spPr>
        <a:xfrm>
          <a:off x="6912187" y="0"/>
          <a:ext cx="2159712" cy="662521"/>
        </a:xfrm>
        <a:prstGeom prst="chevron">
          <a:avLst/>
        </a:prstGeom>
        <a:solidFill>
          <a:srgbClr val="0F5CCD"/>
        </a:solidFill>
        <a:ln w="12700" cap="flat" cmpd="sng" algn="ctr">
          <a:solidFill>
            <a:srgbClr val="0F5C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Application</a:t>
          </a:r>
          <a:endParaRPr lang="en-NL" sz="16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243448" y="0"/>
        <a:ext cx="1497191" cy="6625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9B233-2FE1-4C59-9F49-F97E978A127B}">
      <dsp:nvSpPr>
        <dsp:cNvPr id="0" name=""/>
        <dsp:cNvSpPr/>
      </dsp:nvSpPr>
      <dsp:spPr>
        <a:xfrm>
          <a:off x="2168826" y="1911808"/>
          <a:ext cx="2336655" cy="2336655"/>
        </a:xfrm>
        <a:prstGeom prst="gear9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L" sz="800" kern="1200" dirty="0"/>
        </a:p>
      </dsp:txBody>
      <dsp:txXfrm>
        <a:off x="2638598" y="2459158"/>
        <a:ext cx="1397111" cy="1201089"/>
      </dsp:txXfrm>
    </dsp:sp>
    <dsp:sp modelId="{4DF1709A-3AA9-4B49-A254-CA9AD1AFE53D}">
      <dsp:nvSpPr>
        <dsp:cNvPr id="0" name=""/>
        <dsp:cNvSpPr/>
      </dsp:nvSpPr>
      <dsp:spPr>
        <a:xfrm>
          <a:off x="809318" y="1359508"/>
          <a:ext cx="1699385" cy="1699385"/>
        </a:xfrm>
        <a:prstGeom prst="gear6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-</a:t>
          </a:r>
          <a:endParaRPr lang="en-NL" sz="5300" kern="1200" dirty="0"/>
        </a:p>
      </dsp:txBody>
      <dsp:txXfrm>
        <a:off x="1237143" y="1789919"/>
        <a:ext cx="843735" cy="838563"/>
      </dsp:txXfrm>
    </dsp:sp>
    <dsp:sp modelId="{448AFC4A-88E4-4D81-9D1A-28D4344A6DF2}">
      <dsp:nvSpPr>
        <dsp:cNvPr id="0" name=""/>
        <dsp:cNvSpPr/>
      </dsp:nvSpPr>
      <dsp:spPr>
        <a:xfrm rot="20700000">
          <a:off x="1761147" y="187105"/>
          <a:ext cx="1665051" cy="166505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-</a:t>
          </a:r>
          <a:endParaRPr lang="en-NL" sz="5300" kern="1200" dirty="0"/>
        </a:p>
      </dsp:txBody>
      <dsp:txXfrm rot="-20700000">
        <a:off x="2126342" y="552300"/>
        <a:ext cx="934662" cy="934662"/>
      </dsp:txXfrm>
    </dsp:sp>
    <dsp:sp modelId="{8D7BD7F1-AF15-4D34-85CE-F812ED1BCC7C}">
      <dsp:nvSpPr>
        <dsp:cNvPr id="0" name=""/>
        <dsp:cNvSpPr/>
      </dsp:nvSpPr>
      <dsp:spPr>
        <a:xfrm>
          <a:off x="1989747" y="1558874"/>
          <a:ext cx="2990918" cy="2990918"/>
        </a:xfrm>
        <a:prstGeom prst="circularArrow">
          <a:avLst>
            <a:gd name="adj1" fmla="val 4687"/>
            <a:gd name="adj2" fmla="val 299029"/>
            <a:gd name="adj3" fmla="val 2517510"/>
            <a:gd name="adj4" fmla="val 15858383"/>
            <a:gd name="adj5" fmla="val 5469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54A6D-6F3C-4B02-986A-D7DBE696060F}">
      <dsp:nvSpPr>
        <dsp:cNvPr id="0" name=""/>
        <dsp:cNvSpPr/>
      </dsp:nvSpPr>
      <dsp:spPr>
        <a:xfrm>
          <a:off x="508360" y="983266"/>
          <a:ext cx="2173089" cy="217308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321DAE-267B-4FCA-B321-3896AA3DCF6E}">
      <dsp:nvSpPr>
        <dsp:cNvPr id="0" name=""/>
        <dsp:cNvSpPr/>
      </dsp:nvSpPr>
      <dsp:spPr>
        <a:xfrm>
          <a:off x="1376004" y="-177835"/>
          <a:ext cx="2343027" cy="234302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9CA12BAE-983C-43BB-8FAA-6BCFE3E77A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4585A33-98F8-403E-82E8-D5FA2ADFDF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38086-C8C9-467A-A6C6-9A1DDB3B7D67}" type="datetimeFigureOut">
              <a:rPr lang="it-IT" smtClean="0"/>
              <a:t>23/02/2022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74343BF-C649-4A70-951B-E0B5611869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AFFE9D-D83F-402A-9567-B67F8E047D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A74B5-FB9B-4827-B25F-68E3E9D12A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14083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F2A1B-B265-4A81-866F-DCAF129381FC}" type="datetimeFigureOut">
              <a:rPr lang="it-IT" smtClean="0"/>
              <a:t>23/02/2022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C8FAA-B92C-4080-B65C-D680138147E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38700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EII are a major part of the EU economy-generating 20% of the GDP and 6.3 million direct jobs (</a:t>
            </a:r>
            <a:r>
              <a:rPr lang="en-US" dirty="0" err="1"/>
              <a:t>Wyns</a:t>
            </a:r>
            <a:r>
              <a:rPr lang="en-US" dirty="0"/>
              <a:t> et.al, 2018)</a:t>
            </a:r>
          </a:p>
          <a:p>
            <a:r>
              <a:rPr lang="en-US" dirty="0"/>
              <a:t>1/3 of global energy demand and 40% of CO2 emissions come from EII (</a:t>
            </a:r>
            <a:r>
              <a:rPr lang="en-US" dirty="0" err="1"/>
              <a:t>Wyns</a:t>
            </a:r>
            <a:r>
              <a:rPr lang="en-US" dirty="0"/>
              <a:t> et.al, 2018)</a:t>
            </a:r>
          </a:p>
          <a:p>
            <a:r>
              <a:rPr lang="fr-BE" dirty="0"/>
              <a:t>15% of total EU </a:t>
            </a:r>
            <a:r>
              <a:rPr lang="fr-BE" dirty="0" err="1"/>
              <a:t>emissions</a:t>
            </a:r>
            <a:r>
              <a:rPr lang="fr-BE" dirty="0"/>
              <a:t> come </a:t>
            </a:r>
            <a:r>
              <a:rPr lang="fr-BE" dirty="0" err="1"/>
              <a:t>from</a:t>
            </a:r>
            <a:r>
              <a:rPr lang="fr-BE" dirty="0"/>
              <a:t> </a:t>
            </a:r>
            <a:r>
              <a:rPr lang="en-US" dirty="0"/>
              <a:t>EII (</a:t>
            </a:r>
            <a:r>
              <a:rPr lang="en-US" dirty="0" err="1"/>
              <a:t>Wyns</a:t>
            </a:r>
            <a:r>
              <a:rPr lang="en-US" dirty="0"/>
              <a:t> et.al, 2018)</a:t>
            </a:r>
          </a:p>
          <a:p>
            <a:r>
              <a:rPr lang="en-US" dirty="0"/>
              <a:t>EEI have to contribute to the European Action Plan on energy efficiency by saving 20% of primary energy</a:t>
            </a:r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C8FAA-B92C-4080-B65C-D680138147E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8304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F39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>
            <a:extLst>
              <a:ext uri="{FF2B5EF4-FFF2-40B4-BE49-F238E27FC236}">
                <a16:creationId xmlns:a16="http://schemas.microsoft.com/office/drawing/2014/main" id="{70ABD96E-0C8A-47FD-9399-F32A2C68C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2" b="17392"/>
          <a:stretch/>
        </p:blipFill>
        <p:spPr>
          <a:xfrm>
            <a:off x="-466644" y="-1"/>
            <a:ext cx="9537092" cy="6165305"/>
          </a:xfrm>
          <a:prstGeom prst="rect">
            <a:avLst/>
          </a:prstGeom>
        </p:spPr>
      </p:pic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65DAD97-3BC3-4FFE-8F2B-2E118D0E92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143793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C1E1C85A-F6F5-4263-92DE-303645324933}"/>
              </a:ext>
            </a:extLst>
          </p:cNvPr>
          <p:cNvSpPr/>
          <p:nvPr userDrawn="1"/>
        </p:nvSpPr>
        <p:spPr>
          <a:xfrm>
            <a:off x="0" y="6165304"/>
            <a:ext cx="12192000" cy="69269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Verdana" panose="020B0604030504040204" pitchFamily="34" charset="0"/>
            </a:endParaRPr>
          </a:p>
        </p:txBody>
      </p:sp>
      <p:sp>
        <p:nvSpPr>
          <p:cNvPr id="27" name="Segnaposto numero diapositiva 5">
            <a:extLst>
              <a:ext uri="{FF2B5EF4-FFF2-40B4-BE49-F238E27FC236}">
                <a16:creationId xmlns:a16="http://schemas.microsoft.com/office/drawing/2014/main" id="{9684A9ED-D16A-45D9-BBFF-9D1680178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374639"/>
            <a:ext cx="577280" cy="33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rgbClr val="9A9DA0"/>
                </a:solidFill>
                <a:latin typeface="Verdana" panose="020B0604030504040204" pitchFamily="34" charset="0"/>
              </a:defRPr>
            </a:lvl1pPr>
          </a:lstStyle>
          <a:p>
            <a:fld id="{A0238A71-85F0-47A2-A4FA-9B7E3548ECF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A50D628D-AD8B-4EF8-9E64-37C493800A35}"/>
              </a:ext>
            </a:extLst>
          </p:cNvPr>
          <p:cNvSpPr txBox="1">
            <a:spLocks/>
          </p:cNvSpPr>
          <p:nvPr userDrawn="1"/>
        </p:nvSpPr>
        <p:spPr>
          <a:xfrm>
            <a:off x="2030857" y="6400345"/>
            <a:ext cx="2423054" cy="273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B0F0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dirty="0">
                <a:solidFill>
                  <a:srgbClr val="9A9DA0"/>
                </a:solidFill>
                <a:latin typeface="Verdana" panose="020B0604030504040204" pitchFamily="34" charset="0"/>
              </a:rPr>
              <a:t>February, 2021</a:t>
            </a:r>
          </a:p>
          <a:p>
            <a:pPr algn="l"/>
            <a:endParaRPr lang="it-IT" sz="1200" dirty="0">
              <a:solidFill>
                <a:srgbClr val="9A9DA0"/>
              </a:solidFill>
              <a:latin typeface="Verdana" panose="020B0604030504040204" pitchFamily="34" charset="0"/>
            </a:endParaRP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21FD906D-44F6-43BD-8BCB-80F0F96ECB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9776" y="6302702"/>
            <a:ext cx="689300" cy="459411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49D7339B-03E5-40B6-A31C-D9D646F5C99A}"/>
              </a:ext>
            </a:extLst>
          </p:cNvPr>
          <p:cNvSpPr txBox="1">
            <a:spLocks/>
          </p:cNvSpPr>
          <p:nvPr userDrawn="1"/>
        </p:nvSpPr>
        <p:spPr>
          <a:xfrm>
            <a:off x="4777037" y="6322202"/>
            <a:ext cx="5144603" cy="45941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B0F0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1600" dirty="0">
                <a:solidFill>
                  <a:srgbClr val="9A9DA0"/>
                </a:solidFill>
                <a:latin typeface="Verdana" panose="020B0604030504040204" pitchFamily="34" charset="0"/>
              </a:rPr>
              <a:t>The project has received funding from the European Union’s Horizon 2020 research and innovation program under Grant Agreement N° 958374.</a:t>
            </a:r>
            <a:endParaRPr lang="it-IT" sz="1600" dirty="0">
              <a:solidFill>
                <a:srgbClr val="9A9DA0"/>
              </a:solidFill>
              <a:latin typeface="Verdana" panose="020B0604030504040204" pitchFamily="34" charset="0"/>
            </a:endParaRPr>
          </a:p>
        </p:txBody>
      </p:sp>
      <p:pic>
        <p:nvPicPr>
          <p:cNvPr id="31" name="Immagine 30" descr="Immagine che contiene disegnando, orologio, segnale&#10;&#10;Descrizione generata automaticamente">
            <a:extLst>
              <a:ext uri="{FF2B5EF4-FFF2-40B4-BE49-F238E27FC236}">
                <a16:creationId xmlns:a16="http://schemas.microsoft.com/office/drawing/2014/main" id="{D9A8763A-F3C9-4A30-9733-DECB87C318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62" y="6374639"/>
            <a:ext cx="1335224" cy="304876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D77C9978-5ADA-4F5E-B777-61ED9613B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227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19A22062-6489-4FB6-8EE4-0384852B8E74}"/>
              </a:ext>
            </a:extLst>
          </p:cNvPr>
          <p:cNvSpPr/>
          <p:nvPr userDrawn="1"/>
        </p:nvSpPr>
        <p:spPr>
          <a:xfrm>
            <a:off x="0" y="-23748"/>
            <a:ext cx="12192000" cy="1435356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noFill/>
              </a:ln>
              <a:solidFill>
                <a:srgbClr val="5E777D"/>
              </a:solidFill>
              <a:latin typeface="Corbel" panose="020B0503020204020204" pitchFamily="34" charset="0"/>
            </a:endParaRP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1EB07CE5-B303-41EF-ADF2-DF2071F5C67A}"/>
              </a:ext>
            </a:extLst>
          </p:cNvPr>
          <p:cNvSpPr/>
          <p:nvPr userDrawn="1"/>
        </p:nvSpPr>
        <p:spPr>
          <a:xfrm>
            <a:off x="0" y="6165304"/>
            <a:ext cx="12192000" cy="69269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Verdana" panose="020B0604030504040204" pitchFamily="34" charset="0"/>
            </a:endParaRPr>
          </a:p>
        </p:txBody>
      </p:sp>
      <p:sp>
        <p:nvSpPr>
          <p:cNvPr id="26" name="Segnaposto numero diapositiva 5">
            <a:extLst>
              <a:ext uri="{FF2B5EF4-FFF2-40B4-BE49-F238E27FC236}">
                <a16:creationId xmlns:a16="http://schemas.microsoft.com/office/drawing/2014/main" id="{1F42C069-8A91-4DD5-9068-C7FC79176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374639"/>
            <a:ext cx="577280" cy="33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rgbClr val="9A9DA0"/>
                </a:solidFill>
                <a:latin typeface="Verdana" panose="020B0604030504040204" pitchFamily="34" charset="0"/>
              </a:defRPr>
            </a:lvl1pPr>
          </a:lstStyle>
          <a:p>
            <a:fld id="{A0238A71-85F0-47A2-A4FA-9B7E3548ECF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4A16F753-3FB5-428D-B809-9A7D07A807C5}"/>
              </a:ext>
            </a:extLst>
          </p:cNvPr>
          <p:cNvSpPr txBox="1">
            <a:spLocks/>
          </p:cNvSpPr>
          <p:nvPr userDrawn="1"/>
        </p:nvSpPr>
        <p:spPr>
          <a:xfrm>
            <a:off x="2030857" y="6400345"/>
            <a:ext cx="2423054" cy="273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B0F0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dirty="0">
                <a:solidFill>
                  <a:srgbClr val="9A9DA0"/>
                </a:solidFill>
                <a:latin typeface="Verdana" panose="020B0604030504040204" pitchFamily="34" charset="0"/>
              </a:rPr>
              <a:t>February, 2021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0A33F9F5-6590-4D72-BCC8-4D1712BE40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9776" y="6302702"/>
            <a:ext cx="689300" cy="45941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A442B3E-FE91-4C17-A02D-D5F758A4D745}"/>
              </a:ext>
            </a:extLst>
          </p:cNvPr>
          <p:cNvSpPr txBox="1">
            <a:spLocks/>
          </p:cNvSpPr>
          <p:nvPr userDrawn="1"/>
        </p:nvSpPr>
        <p:spPr>
          <a:xfrm>
            <a:off x="4777037" y="6322202"/>
            <a:ext cx="5144603" cy="45941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B0F0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1600" dirty="0">
                <a:solidFill>
                  <a:srgbClr val="9A9DA0"/>
                </a:solidFill>
                <a:latin typeface="Verdana" panose="020B0604030504040204" pitchFamily="34" charset="0"/>
              </a:rPr>
              <a:t>The project has received funding from the European Union’s Horizon 2020 research and innovation program under Grant Agreement N° 958374.</a:t>
            </a:r>
            <a:endParaRPr lang="it-IT" sz="1600" dirty="0">
              <a:solidFill>
                <a:srgbClr val="9A9DA0"/>
              </a:solidFill>
              <a:latin typeface="Verdana" panose="020B0604030504040204" pitchFamily="34" charset="0"/>
            </a:endParaRPr>
          </a:p>
        </p:txBody>
      </p:sp>
      <p:pic>
        <p:nvPicPr>
          <p:cNvPr id="7" name="Immagine 6" descr="Immagine che contiene disegnando, orologio, segnale&#10;&#10;Descrizione generata automaticamente">
            <a:extLst>
              <a:ext uri="{FF2B5EF4-FFF2-40B4-BE49-F238E27FC236}">
                <a16:creationId xmlns:a16="http://schemas.microsoft.com/office/drawing/2014/main" id="{FE4FA682-0331-4F0B-8874-4ECCE072A9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62" y="6374639"/>
            <a:ext cx="1335224" cy="304876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ABA2067-77AD-4F48-A791-E6D82F88758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1384" y="1596121"/>
            <a:ext cx="11087648" cy="4137136"/>
          </a:xfr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rgbClr val="75716D"/>
                </a:solidFill>
              </a:defRPr>
            </a:lvl1pPr>
            <a:lvl2pPr>
              <a:lnSpc>
                <a:spcPct val="100000"/>
              </a:lnSpc>
              <a:defRPr sz="2200">
                <a:solidFill>
                  <a:srgbClr val="75716D"/>
                </a:solidFill>
              </a:defRPr>
            </a:lvl2pPr>
            <a:lvl3pPr>
              <a:lnSpc>
                <a:spcPct val="100000"/>
              </a:lnSpc>
              <a:defRPr sz="2000">
                <a:solidFill>
                  <a:srgbClr val="75716D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75716D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75716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E0CEE42-3014-4697-B401-E97A1187AA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22064"/>
            <a:ext cx="11087648" cy="135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5955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>
            <a:extLst>
              <a:ext uri="{FF2B5EF4-FFF2-40B4-BE49-F238E27FC236}">
                <a16:creationId xmlns:a16="http://schemas.microsoft.com/office/drawing/2014/main" id="{5787C0F3-75AF-44A7-A8AD-1F9E2B199B57}"/>
              </a:ext>
            </a:extLst>
          </p:cNvPr>
          <p:cNvSpPr/>
          <p:nvPr userDrawn="1"/>
        </p:nvSpPr>
        <p:spPr>
          <a:xfrm flipH="1">
            <a:off x="0" y="-1"/>
            <a:ext cx="4151782" cy="6164419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B3275D"/>
              </a:solidFill>
              <a:latin typeface="Verdana" panose="020B0604030504040204" pitchFamily="34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0058F30-EAC0-4B5D-8013-590A11537DF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59150" y="548680"/>
            <a:ext cx="7153474" cy="5328592"/>
          </a:xfr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defRPr>
            </a:lvl1pPr>
            <a:lvl2pPr>
              <a:lnSpc>
                <a:spcPct val="100000"/>
              </a:lnSpc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defRPr>
            </a:lvl2pPr>
            <a:lvl3pPr>
              <a:lnSpc>
                <a:spcPct val="10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51D9A025-267E-4E10-B781-4478AE485D14}"/>
              </a:ext>
            </a:extLst>
          </p:cNvPr>
          <p:cNvSpPr/>
          <p:nvPr userDrawn="1"/>
        </p:nvSpPr>
        <p:spPr>
          <a:xfrm>
            <a:off x="0" y="6165304"/>
            <a:ext cx="12192000" cy="69269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Verdana" panose="020B0604030504040204" pitchFamily="34" charset="0"/>
            </a:endParaRPr>
          </a:p>
        </p:txBody>
      </p:sp>
      <p:sp>
        <p:nvSpPr>
          <p:cNvPr id="20" name="Segnaposto numero diapositiva 5">
            <a:extLst>
              <a:ext uri="{FF2B5EF4-FFF2-40B4-BE49-F238E27FC236}">
                <a16:creationId xmlns:a16="http://schemas.microsoft.com/office/drawing/2014/main" id="{9FC06A98-1E9D-4948-8D12-78C82D62B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374639"/>
            <a:ext cx="577280" cy="33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rgbClr val="9A9DA0"/>
                </a:solidFill>
                <a:latin typeface="Verdana" panose="020B0604030504040204" pitchFamily="34" charset="0"/>
              </a:defRPr>
            </a:lvl1pPr>
          </a:lstStyle>
          <a:p>
            <a:fld id="{A0238A71-85F0-47A2-A4FA-9B7E3548ECF0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C31F9AD-269D-9E4D-92EE-C4950E520C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337" y="838855"/>
            <a:ext cx="2263108" cy="49976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86AF490-BCC5-49A6-9DDF-A1978590C6BD}"/>
              </a:ext>
            </a:extLst>
          </p:cNvPr>
          <p:cNvSpPr txBox="1">
            <a:spLocks/>
          </p:cNvSpPr>
          <p:nvPr userDrawn="1"/>
        </p:nvSpPr>
        <p:spPr>
          <a:xfrm>
            <a:off x="348547" y="6400345"/>
            <a:ext cx="2423054" cy="273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B0F0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dirty="0">
                <a:solidFill>
                  <a:srgbClr val="9A9DA0"/>
                </a:solidFill>
                <a:latin typeface="Verdana" panose="020B0604030504040204" pitchFamily="34" charset="0"/>
              </a:rPr>
              <a:t>February, 2021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529236B-82D0-40A1-ABBB-E8F4F2057E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9776" y="6302702"/>
            <a:ext cx="689300" cy="459411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E39752CE-236D-4436-8CF2-CEA10B5FC7EC}"/>
              </a:ext>
            </a:extLst>
          </p:cNvPr>
          <p:cNvSpPr txBox="1">
            <a:spLocks/>
          </p:cNvSpPr>
          <p:nvPr userDrawn="1"/>
        </p:nvSpPr>
        <p:spPr>
          <a:xfrm>
            <a:off x="4777037" y="6322202"/>
            <a:ext cx="5144603" cy="45941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B0F0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1600" dirty="0">
                <a:solidFill>
                  <a:srgbClr val="9A9DA0"/>
                </a:solidFill>
                <a:latin typeface="Verdana" panose="020B0604030504040204" pitchFamily="34" charset="0"/>
              </a:rPr>
              <a:t>The project has received funding from the European Union’s Horizon 2020 research and innovation program under Grant Agreement N° 958374.</a:t>
            </a:r>
            <a:endParaRPr lang="it-IT" sz="1600" dirty="0">
              <a:solidFill>
                <a:srgbClr val="9A9DA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92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>
            <a:extLst>
              <a:ext uri="{FF2B5EF4-FFF2-40B4-BE49-F238E27FC236}">
                <a16:creationId xmlns:a16="http://schemas.microsoft.com/office/drawing/2014/main" id="{5B67894C-376A-47D5-BE3E-A3E92DF59A74}"/>
              </a:ext>
            </a:extLst>
          </p:cNvPr>
          <p:cNvSpPr/>
          <p:nvPr userDrawn="1"/>
        </p:nvSpPr>
        <p:spPr>
          <a:xfrm>
            <a:off x="0" y="6165304"/>
            <a:ext cx="12192000" cy="69269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Verdana" panose="020B0604030504040204" pitchFamily="34" charset="0"/>
            </a:endParaRPr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1A4E0B4B-95C7-4569-9288-5224E43F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374639"/>
            <a:ext cx="577280" cy="33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rgbClr val="9A9DA0"/>
                </a:solidFill>
                <a:latin typeface="Verdana" panose="020B0604030504040204" pitchFamily="34" charset="0"/>
              </a:defRPr>
            </a:lvl1pPr>
          </a:lstStyle>
          <a:p>
            <a:fld id="{A0238A71-85F0-47A2-A4FA-9B7E3548ECF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C49CD-5405-44F2-9DD5-ECE3592320B6}"/>
              </a:ext>
            </a:extLst>
          </p:cNvPr>
          <p:cNvSpPr txBox="1">
            <a:spLocks/>
          </p:cNvSpPr>
          <p:nvPr userDrawn="1"/>
        </p:nvSpPr>
        <p:spPr>
          <a:xfrm>
            <a:off x="2030857" y="6400345"/>
            <a:ext cx="2423054" cy="273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B0F0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dirty="0" err="1">
                <a:solidFill>
                  <a:srgbClr val="9A9DA0"/>
                </a:solidFill>
                <a:latin typeface="Verdana" panose="020B0604030504040204" pitchFamily="34" charset="0"/>
              </a:rPr>
              <a:t>October</a:t>
            </a:r>
            <a:r>
              <a:rPr lang="it-IT" sz="1200" dirty="0">
                <a:solidFill>
                  <a:srgbClr val="9A9DA0"/>
                </a:solidFill>
                <a:latin typeface="Verdana" panose="020B0604030504040204" pitchFamily="34" charset="0"/>
              </a:rPr>
              <a:t> 2020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D292347-9C8A-4883-84E3-94EFA17195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9776" y="6302702"/>
            <a:ext cx="689300" cy="459411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FAE85E65-EE26-45A5-BDF7-D527C7716F3E}"/>
              </a:ext>
            </a:extLst>
          </p:cNvPr>
          <p:cNvSpPr txBox="1">
            <a:spLocks/>
          </p:cNvSpPr>
          <p:nvPr userDrawn="1"/>
        </p:nvSpPr>
        <p:spPr>
          <a:xfrm>
            <a:off x="4777037" y="6322202"/>
            <a:ext cx="5144603" cy="45941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B0F0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1600" dirty="0">
                <a:solidFill>
                  <a:srgbClr val="9A9DA0"/>
                </a:solidFill>
                <a:latin typeface="Verdana" panose="020B0604030504040204" pitchFamily="34" charset="0"/>
              </a:rPr>
              <a:t>The project has received funding from the European Union’s Horizon 2020 research and innovation program under Grant Agreement N° 958374.</a:t>
            </a:r>
            <a:endParaRPr lang="it-IT" sz="1600" dirty="0">
              <a:solidFill>
                <a:srgbClr val="9A9DA0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Immagine 5" descr="Immagine che contiene disegnando, orologio, segnale&#10;&#10;Descrizione generata automaticamente">
            <a:extLst>
              <a:ext uri="{FF2B5EF4-FFF2-40B4-BE49-F238E27FC236}">
                <a16:creationId xmlns:a16="http://schemas.microsoft.com/office/drawing/2014/main" id="{AFD83F6A-D6E7-4527-83D1-E38B10C997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62" y="6374639"/>
            <a:ext cx="1335224" cy="304876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F6B2F94-EE89-4A4C-BF18-08886547A6A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1384" y="1380096"/>
            <a:ext cx="11087648" cy="4353161"/>
          </a:xfr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rgbClr val="75716D"/>
                </a:solidFill>
              </a:defRPr>
            </a:lvl1pPr>
            <a:lvl2pPr>
              <a:lnSpc>
                <a:spcPct val="100000"/>
              </a:lnSpc>
              <a:defRPr sz="2200">
                <a:solidFill>
                  <a:srgbClr val="75716D"/>
                </a:solidFill>
              </a:defRPr>
            </a:lvl2pPr>
            <a:lvl3pPr>
              <a:lnSpc>
                <a:spcPct val="100000"/>
              </a:lnSpc>
              <a:defRPr sz="2000">
                <a:solidFill>
                  <a:srgbClr val="75716D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75716D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75716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6897B50-BBAE-4DA6-83D4-8C39975BF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22064"/>
            <a:ext cx="11087648" cy="1358032"/>
          </a:xfrm>
        </p:spPr>
        <p:txBody>
          <a:bodyPr/>
          <a:lstStyle>
            <a:lvl1pPr>
              <a:defRPr>
                <a:solidFill>
                  <a:srgbClr val="F392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911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15E4B1E-F5AA-4D1D-98FA-1C17809923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2968" y="1403652"/>
            <a:ext cx="11087648" cy="585188"/>
          </a:xfrm>
        </p:spPr>
        <p:txBody>
          <a:bodyPr anchor="b">
            <a:normAutofit/>
          </a:bodyPr>
          <a:lstStyle>
            <a:lvl1pPr marL="0" indent="0">
              <a:buNone/>
              <a:defRPr sz="2800" b="1" cap="none" baseline="0">
                <a:solidFill>
                  <a:srgbClr val="A1C63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247F5228-B491-480B-BDC5-01DBD1043EC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2968" y="2012396"/>
            <a:ext cx="11087648" cy="3942689"/>
          </a:xfr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rgbClr val="75716D"/>
                </a:solidFill>
                <a:latin typeface="Verdana" panose="020B0604030504040204" pitchFamily="34" charset="0"/>
              </a:defRPr>
            </a:lvl1pPr>
            <a:lvl2pPr>
              <a:lnSpc>
                <a:spcPct val="100000"/>
              </a:lnSpc>
              <a:defRPr>
                <a:solidFill>
                  <a:srgbClr val="75716D"/>
                </a:solidFill>
                <a:latin typeface="Verdana" panose="020B0604030504040204" pitchFamily="34" charset="0"/>
              </a:defRPr>
            </a:lvl2pPr>
            <a:lvl3pPr>
              <a:lnSpc>
                <a:spcPct val="100000"/>
              </a:lnSpc>
              <a:defRPr>
                <a:solidFill>
                  <a:srgbClr val="75716D"/>
                </a:solidFill>
                <a:latin typeface="Verdana" panose="020B0604030504040204" pitchFamily="34" charset="0"/>
              </a:defRPr>
            </a:lvl3pPr>
            <a:lvl4pPr>
              <a:lnSpc>
                <a:spcPct val="100000"/>
              </a:lnSpc>
              <a:defRPr>
                <a:solidFill>
                  <a:srgbClr val="75716D"/>
                </a:solidFill>
                <a:latin typeface="Verdana" panose="020B0604030504040204" pitchFamily="34" charset="0"/>
              </a:defRPr>
            </a:lvl4pPr>
            <a:lvl5pPr>
              <a:lnSpc>
                <a:spcPct val="100000"/>
              </a:lnSpc>
              <a:defRPr>
                <a:solidFill>
                  <a:srgbClr val="75716D"/>
                </a:solidFill>
                <a:latin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757D79A-F1C4-4905-AEA9-5C7C5E8C3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22064"/>
            <a:ext cx="11087648" cy="1358032"/>
          </a:xfrm>
        </p:spPr>
        <p:txBody>
          <a:bodyPr/>
          <a:lstStyle>
            <a:lvl1pPr>
              <a:defRPr>
                <a:solidFill>
                  <a:srgbClr val="F392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2FB5237D-813C-4C41-94C4-9B0830B917C5}"/>
              </a:ext>
            </a:extLst>
          </p:cNvPr>
          <p:cNvSpPr/>
          <p:nvPr userDrawn="1"/>
        </p:nvSpPr>
        <p:spPr>
          <a:xfrm>
            <a:off x="0" y="6165304"/>
            <a:ext cx="12192000" cy="69269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Verdana" panose="020B0604030504040204" pitchFamily="34" charset="0"/>
            </a:endParaRPr>
          </a:p>
        </p:txBody>
      </p:sp>
      <p:sp>
        <p:nvSpPr>
          <p:cNvPr id="24" name="Segnaposto numero diapositiva 5">
            <a:extLst>
              <a:ext uri="{FF2B5EF4-FFF2-40B4-BE49-F238E27FC236}">
                <a16:creationId xmlns:a16="http://schemas.microsoft.com/office/drawing/2014/main" id="{6389BD7E-9D3A-4B17-B42B-1C651C918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374639"/>
            <a:ext cx="577280" cy="33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rgbClr val="9A9DA0"/>
                </a:solidFill>
                <a:latin typeface="Verdana" panose="020B0604030504040204" pitchFamily="34" charset="0"/>
              </a:defRPr>
            </a:lvl1pPr>
          </a:lstStyle>
          <a:p>
            <a:fld id="{A0238A71-85F0-47A2-A4FA-9B7E3548ECF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43E65C3-7659-4475-B8C6-0B66BB61C2F6}"/>
              </a:ext>
            </a:extLst>
          </p:cNvPr>
          <p:cNvSpPr txBox="1">
            <a:spLocks/>
          </p:cNvSpPr>
          <p:nvPr userDrawn="1"/>
        </p:nvSpPr>
        <p:spPr>
          <a:xfrm>
            <a:off x="2030857" y="6400345"/>
            <a:ext cx="2423054" cy="273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B0F0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dirty="0" err="1">
                <a:solidFill>
                  <a:srgbClr val="9A9DA0"/>
                </a:solidFill>
                <a:latin typeface="Verdana" panose="020B0604030504040204" pitchFamily="34" charset="0"/>
              </a:rPr>
              <a:t>October</a:t>
            </a:r>
            <a:r>
              <a:rPr lang="it-IT" sz="1200" dirty="0">
                <a:solidFill>
                  <a:srgbClr val="9A9DA0"/>
                </a:solidFill>
                <a:latin typeface="Verdana" panose="020B0604030504040204" pitchFamily="34" charset="0"/>
              </a:rPr>
              <a:t> 2020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F9F396F-E4BA-4B3A-9615-E2985C39CA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9776" y="6302702"/>
            <a:ext cx="689300" cy="459411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B4014B4D-D2F7-48BA-BEB3-28F6FF9E93D2}"/>
              </a:ext>
            </a:extLst>
          </p:cNvPr>
          <p:cNvSpPr txBox="1">
            <a:spLocks/>
          </p:cNvSpPr>
          <p:nvPr userDrawn="1"/>
        </p:nvSpPr>
        <p:spPr>
          <a:xfrm>
            <a:off x="4777037" y="6322202"/>
            <a:ext cx="5144603" cy="45941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B0F0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1600" dirty="0">
                <a:solidFill>
                  <a:srgbClr val="9A9DA0"/>
                </a:solidFill>
                <a:latin typeface="Verdana" panose="020B0604030504040204" pitchFamily="34" charset="0"/>
              </a:rPr>
              <a:t>The project has received funding from the European Union’s Horizon 2020 research and innovation program under Grant Agreement N° 958374.</a:t>
            </a:r>
            <a:endParaRPr lang="it-IT" sz="1600" dirty="0">
              <a:solidFill>
                <a:srgbClr val="9A9DA0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Immagine 5" descr="Immagine che contiene disegnando, orologio, segnale&#10;&#10;Descrizione generata automaticamente">
            <a:extLst>
              <a:ext uri="{FF2B5EF4-FFF2-40B4-BE49-F238E27FC236}">
                <a16:creationId xmlns:a16="http://schemas.microsoft.com/office/drawing/2014/main" id="{095E05F7-4520-4353-AC27-ED4093337A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62" y="6374639"/>
            <a:ext cx="1335224" cy="30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7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9B44B10-1100-43AE-8815-72AFCCA651D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07368" y="1380097"/>
            <a:ext cx="11450488" cy="4574988"/>
          </a:xfrm>
        </p:spPr>
        <p:txBody>
          <a:bodyPr/>
          <a:lstStyle>
            <a:lvl1pPr>
              <a:defRPr sz="2400">
                <a:solidFill>
                  <a:srgbClr val="75716D"/>
                </a:solidFill>
                <a:latin typeface="Verdana" panose="020B0604030504040204" pitchFamily="34" charset="0"/>
              </a:defRPr>
            </a:lvl1pPr>
            <a:lvl2pPr>
              <a:defRPr>
                <a:solidFill>
                  <a:srgbClr val="75716D"/>
                </a:solidFill>
                <a:latin typeface="Verdana" panose="020B0604030504040204" pitchFamily="34" charset="0"/>
              </a:defRPr>
            </a:lvl2pPr>
            <a:lvl3pPr>
              <a:defRPr>
                <a:solidFill>
                  <a:srgbClr val="75716D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rgbClr val="75716D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rgbClr val="75716D"/>
                </a:solidFill>
                <a:latin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05B6ECA-A53E-4F77-AA1E-58127E724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22064"/>
            <a:ext cx="11450488" cy="1358032"/>
          </a:xfrm>
        </p:spPr>
        <p:txBody>
          <a:bodyPr/>
          <a:lstStyle>
            <a:lvl1pPr>
              <a:defRPr>
                <a:solidFill>
                  <a:srgbClr val="F392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BD2F7E76-C467-471D-A662-5DB52A259EF4}"/>
              </a:ext>
            </a:extLst>
          </p:cNvPr>
          <p:cNvSpPr/>
          <p:nvPr userDrawn="1"/>
        </p:nvSpPr>
        <p:spPr>
          <a:xfrm>
            <a:off x="0" y="6165304"/>
            <a:ext cx="12192000" cy="69269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Verdana" panose="020B0604030504040204" pitchFamily="34" charset="0"/>
            </a:endParaRPr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CA8149FB-A39F-43B5-B421-3BDF5052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374639"/>
            <a:ext cx="577280" cy="33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rgbClr val="9A9DA0"/>
                </a:solidFill>
                <a:latin typeface="Verdana" panose="020B0604030504040204" pitchFamily="34" charset="0"/>
              </a:defRPr>
            </a:lvl1pPr>
          </a:lstStyle>
          <a:p>
            <a:fld id="{A0238A71-85F0-47A2-A4FA-9B7E3548ECF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FC3AAE-DA85-4D7E-A2E6-C936C7C646EB}"/>
              </a:ext>
            </a:extLst>
          </p:cNvPr>
          <p:cNvSpPr txBox="1">
            <a:spLocks/>
          </p:cNvSpPr>
          <p:nvPr userDrawn="1"/>
        </p:nvSpPr>
        <p:spPr>
          <a:xfrm>
            <a:off x="2030857" y="6400345"/>
            <a:ext cx="2423054" cy="273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B0F0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dirty="0" err="1">
                <a:solidFill>
                  <a:srgbClr val="9A9DA0"/>
                </a:solidFill>
                <a:latin typeface="Verdana" panose="020B0604030504040204" pitchFamily="34" charset="0"/>
              </a:rPr>
              <a:t>October</a:t>
            </a:r>
            <a:r>
              <a:rPr lang="it-IT" sz="1200" dirty="0">
                <a:solidFill>
                  <a:srgbClr val="9A9DA0"/>
                </a:solidFill>
                <a:latin typeface="Verdana" panose="020B0604030504040204" pitchFamily="34" charset="0"/>
              </a:rPr>
              <a:t> 2020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632F8A9-4835-4F9E-9D87-7BC8E3873F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9776" y="6302702"/>
            <a:ext cx="689300" cy="459411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806DDAAA-3E44-4DF9-AD10-9F92A3345353}"/>
              </a:ext>
            </a:extLst>
          </p:cNvPr>
          <p:cNvSpPr txBox="1">
            <a:spLocks/>
          </p:cNvSpPr>
          <p:nvPr userDrawn="1"/>
        </p:nvSpPr>
        <p:spPr>
          <a:xfrm>
            <a:off x="4777037" y="6322202"/>
            <a:ext cx="5144603" cy="45941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B0F0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1600" dirty="0">
                <a:solidFill>
                  <a:srgbClr val="9A9DA0"/>
                </a:solidFill>
                <a:latin typeface="Verdana" panose="020B0604030504040204" pitchFamily="34" charset="0"/>
              </a:rPr>
              <a:t>The project has received funding from the European Union’s Horizon 2020 research and innovation program under Grant Agreement N° 958374.</a:t>
            </a:r>
            <a:endParaRPr lang="it-IT" sz="1600" dirty="0">
              <a:solidFill>
                <a:srgbClr val="9A9DA0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Immagine 5" descr="Immagine che contiene disegnando, orologio, segnale&#10;&#10;Descrizione generata automaticamente">
            <a:extLst>
              <a:ext uri="{FF2B5EF4-FFF2-40B4-BE49-F238E27FC236}">
                <a16:creationId xmlns:a16="http://schemas.microsoft.com/office/drawing/2014/main" id="{B63F6945-3371-48B5-93EA-8FA56515C4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62" y="6374639"/>
            <a:ext cx="1335224" cy="30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Placeholder 1">
            <a:extLst>
              <a:ext uri="{FF2B5EF4-FFF2-40B4-BE49-F238E27FC236}">
                <a16:creationId xmlns:a16="http://schemas.microsoft.com/office/drawing/2014/main" id="{4EAA5C8F-589E-4982-B951-EF2A2859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-6010"/>
            <a:ext cx="110892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3F74E9B-A3F8-4328-8BD5-6919CD7F36DB}"/>
              </a:ext>
            </a:extLst>
          </p:cNvPr>
          <p:cNvSpPr/>
          <p:nvPr userDrawn="1"/>
        </p:nvSpPr>
        <p:spPr>
          <a:xfrm>
            <a:off x="0" y="6165304"/>
            <a:ext cx="12192000" cy="69269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Verdana" panose="020B0604030504040204" pitchFamily="34" charset="0"/>
            </a:endParaRPr>
          </a:p>
        </p:txBody>
      </p:sp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D5564F7D-687E-4E2A-98CC-160F821C5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374639"/>
            <a:ext cx="577280" cy="33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rgbClr val="9A9DA0"/>
                </a:solidFill>
                <a:latin typeface="Verdana" panose="020B0604030504040204" pitchFamily="34" charset="0"/>
              </a:defRPr>
            </a:lvl1pPr>
          </a:lstStyle>
          <a:p>
            <a:fld id="{A0238A71-85F0-47A2-A4FA-9B7E3548ECF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E1588A-71DE-4348-92C3-5C19E682674B}"/>
              </a:ext>
            </a:extLst>
          </p:cNvPr>
          <p:cNvSpPr txBox="1">
            <a:spLocks/>
          </p:cNvSpPr>
          <p:nvPr userDrawn="1"/>
        </p:nvSpPr>
        <p:spPr>
          <a:xfrm>
            <a:off x="2030857" y="6400345"/>
            <a:ext cx="2423054" cy="273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B0F0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dirty="0" err="1">
                <a:solidFill>
                  <a:srgbClr val="9A9DA0"/>
                </a:solidFill>
                <a:latin typeface="Verdana" panose="020B0604030504040204" pitchFamily="34" charset="0"/>
              </a:rPr>
              <a:t>October</a:t>
            </a:r>
            <a:r>
              <a:rPr lang="it-IT" sz="1200" dirty="0">
                <a:solidFill>
                  <a:srgbClr val="9A9DA0"/>
                </a:solidFill>
                <a:latin typeface="Verdana" panose="020B0604030504040204" pitchFamily="34" charset="0"/>
              </a:rPr>
              <a:t> 2020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C8CB561-7F10-4843-B257-81DBC2C0F1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9776" y="6302702"/>
            <a:ext cx="689300" cy="459411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8687DCCB-FB11-47DF-890E-0CBE4E6911A2}"/>
              </a:ext>
            </a:extLst>
          </p:cNvPr>
          <p:cNvSpPr txBox="1">
            <a:spLocks/>
          </p:cNvSpPr>
          <p:nvPr userDrawn="1"/>
        </p:nvSpPr>
        <p:spPr>
          <a:xfrm>
            <a:off x="4777037" y="6322202"/>
            <a:ext cx="5144603" cy="45941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B0F0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1600" dirty="0">
                <a:solidFill>
                  <a:srgbClr val="9A9DA0"/>
                </a:solidFill>
                <a:latin typeface="Verdana" panose="020B0604030504040204" pitchFamily="34" charset="0"/>
              </a:rPr>
              <a:t>The project has received funding from the European Union’s Horizon 2020 research and innovation program under Grant Agreement N° 958374.</a:t>
            </a:r>
            <a:endParaRPr lang="it-IT" sz="1600" dirty="0">
              <a:solidFill>
                <a:srgbClr val="9A9DA0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Immagine 5" descr="Immagine che contiene disegnando, orologio, segnale&#10;&#10;Descrizione generata automaticamente">
            <a:extLst>
              <a:ext uri="{FF2B5EF4-FFF2-40B4-BE49-F238E27FC236}">
                <a16:creationId xmlns:a16="http://schemas.microsoft.com/office/drawing/2014/main" id="{A7ACDE49-F4FE-40A9-B5EA-88F2887131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62" y="6374639"/>
            <a:ext cx="1335224" cy="30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4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8A8C5A-3F98-4993-91A4-695D2FD37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0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B6E40-7A7B-4A49-9B06-258B4F570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54490"/>
            <a:ext cx="10515600" cy="4854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706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6" r:id="rId3"/>
    <p:sldLayoutId id="2147483654" r:id="rId4"/>
    <p:sldLayoutId id="2147483653" r:id="rId5"/>
    <p:sldLayoutId id="2147483658" r:id="rId6"/>
    <p:sldLayoutId id="2147483657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F39200"/>
          </a:solidFill>
          <a:latin typeface="Corbel" panose="020B0503020204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75716D"/>
          </a:solidFill>
          <a:latin typeface="Corbel" panose="020B0503020204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75716D"/>
          </a:solidFill>
          <a:latin typeface="Corbel" panose="020B0503020204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5716D"/>
          </a:solidFill>
          <a:latin typeface="Corbel" panose="020B0503020204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5716D"/>
          </a:solidFill>
          <a:latin typeface="Corbel" panose="020B0503020204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5716D"/>
          </a:solidFill>
          <a:latin typeface="Corbel" panose="020B0503020204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31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30.sv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s://www.achief.eu/" TargetMode="External"/><Relationship Id="rId7" Type="http://schemas.openxmlformats.org/officeDocument/2006/relationships/image" Target="../media/image36.svg"/><Relationship Id="rId2" Type="http://schemas.openxmlformats.org/officeDocument/2006/relationships/hyperlink" Target="mailto:info@achief.eu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10" Type="http://schemas.openxmlformats.org/officeDocument/2006/relationships/hyperlink" Target="https://www.linkedin.com/company/71092975/admin/" TargetMode="External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1.jpg"/><Relationship Id="rId2" Type="http://schemas.openxmlformats.org/officeDocument/2006/relationships/image" Target="../media/image5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jp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12" Type="http://schemas.openxmlformats.org/officeDocument/2006/relationships/image" Target="../media/image22.jpg"/><Relationship Id="rId2" Type="http://schemas.openxmlformats.org/officeDocument/2006/relationships/diagramData" Target="../diagrams/data2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21.jpg"/><Relationship Id="rId5" Type="http://schemas.openxmlformats.org/officeDocument/2006/relationships/diagramColors" Target="../diagrams/colors2.xml"/><Relationship Id="rId15" Type="http://schemas.openxmlformats.org/officeDocument/2006/relationships/image" Target="../media/image25.png"/><Relationship Id="rId10" Type="http://schemas.openxmlformats.org/officeDocument/2006/relationships/image" Target="../media/image20.jp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9.png"/><Relationship Id="rId1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7A8C56-1716-49D1-9963-EED0D4932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>
            <a:normAutofit fontScale="90000"/>
          </a:bodyPr>
          <a:lstStyle/>
          <a:p>
            <a:r>
              <a:rPr lang="en-US" dirty="0"/>
              <a:t>Innovative high performance Alloys and Coatings for </a:t>
            </a:r>
            <a:r>
              <a:rPr lang="en-US" dirty="0" err="1"/>
              <a:t>HIghly</a:t>
            </a:r>
            <a:r>
              <a:rPr lang="en-US" dirty="0"/>
              <a:t> </a:t>
            </a:r>
            <a:r>
              <a:rPr lang="en-US" dirty="0" err="1"/>
              <a:t>EFficient</a:t>
            </a:r>
            <a:r>
              <a:rPr lang="en-US" dirty="0"/>
              <a:t> intensive energy processes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1DECE4E-8972-4D6A-B4F1-457A2D157E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EU H2020 project: ‘ACHIEF’-General presentation</a:t>
            </a:r>
          </a:p>
        </p:txBody>
      </p:sp>
      <p:sp>
        <p:nvSpPr>
          <p:cNvPr id="5" name="Segnaposto numero diapositiva 3">
            <a:extLst>
              <a:ext uri="{FF2B5EF4-FFF2-40B4-BE49-F238E27FC236}">
                <a16:creationId xmlns:a16="http://schemas.microsoft.com/office/drawing/2014/main" id="{431BA43B-AEA0-4B34-8694-5204191C2494}"/>
              </a:ext>
            </a:extLst>
          </p:cNvPr>
          <p:cNvSpPr txBox="1">
            <a:spLocks/>
          </p:cNvSpPr>
          <p:nvPr/>
        </p:nvSpPr>
        <p:spPr>
          <a:xfrm>
            <a:off x="11614150" y="6375401"/>
            <a:ext cx="577850" cy="29396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238A71-85F0-47A2-A4FA-9B7E3548ECF0}" type="slidenum">
              <a:rPr lang="it-IT" sz="1100" smtClean="0">
                <a:solidFill>
                  <a:srgbClr val="9A9DA0"/>
                </a:solidFill>
                <a:latin typeface="Verdana" panose="020B0604030504040204" pitchFamily="34" charset="0"/>
              </a:rPr>
              <a:pPr/>
              <a:t>1</a:t>
            </a:fld>
            <a:endParaRPr lang="it-IT" sz="1100" dirty="0">
              <a:solidFill>
                <a:srgbClr val="9A9DA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096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D8C386C-81E8-4358-88B5-EB8A24704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4155"/>
            <a:ext cx="10584560" cy="1358032"/>
          </a:xfrm>
        </p:spPr>
        <p:txBody>
          <a:bodyPr/>
          <a:lstStyle/>
          <a:p>
            <a:r>
              <a:rPr lang="it-IT" dirty="0"/>
              <a:t>Expected impacts</a:t>
            </a:r>
          </a:p>
        </p:txBody>
      </p:sp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F945D24E-B64A-4598-93D7-CA6DD5FDD824}"/>
              </a:ext>
            </a:extLst>
          </p:cNvPr>
          <p:cNvSpPr txBox="1">
            <a:spLocks/>
          </p:cNvSpPr>
          <p:nvPr/>
        </p:nvSpPr>
        <p:spPr>
          <a:xfrm>
            <a:off x="11614150" y="6375401"/>
            <a:ext cx="577850" cy="29396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238A71-85F0-47A2-A4FA-9B7E3548ECF0}" type="slidenum">
              <a:rPr lang="it-IT" sz="1100" smtClean="0">
                <a:solidFill>
                  <a:srgbClr val="9A9DA0"/>
                </a:solidFill>
                <a:latin typeface="Verdana" panose="020B0604030504040204" pitchFamily="34" charset="0"/>
              </a:rPr>
              <a:pPr/>
              <a:t>10</a:t>
            </a:fld>
            <a:endParaRPr lang="it-IT" sz="1100" dirty="0">
              <a:solidFill>
                <a:srgbClr val="9A9DA0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630AB51-4F4C-4F52-A18D-CB7BA17E06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7752145"/>
              </p:ext>
            </p:extLst>
          </p:nvPr>
        </p:nvGraphicFramePr>
        <p:xfrm>
          <a:off x="3505720" y="1700808"/>
          <a:ext cx="4762500" cy="4248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Graphic 11" descr="Battery charging">
            <a:extLst>
              <a:ext uri="{FF2B5EF4-FFF2-40B4-BE49-F238E27FC236}">
                <a16:creationId xmlns:a16="http://schemas.microsoft.com/office/drawing/2014/main" id="{4C553A5D-9FBD-4C57-B73B-58581DA797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43307" y="2270773"/>
            <a:ext cx="914400" cy="914400"/>
          </a:xfrm>
          <a:prstGeom prst="rect">
            <a:avLst/>
          </a:prstGeom>
        </p:spPr>
      </p:pic>
      <p:pic>
        <p:nvPicPr>
          <p:cNvPr id="14" name="Graphic 13" descr="Factory">
            <a:extLst>
              <a:ext uri="{FF2B5EF4-FFF2-40B4-BE49-F238E27FC236}">
                <a16:creationId xmlns:a16="http://schemas.microsoft.com/office/drawing/2014/main" id="{F217039D-4EDD-43A6-AFCE-574987DB28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49988" y="3397758"/>
            <a:ext cx="914400" cy="914400"/>
          </a:xfrm>
          <a:prstGeom prst="rect">
            <a:avLst/>
          </a:prstGeom>
        </p:spPr>
      </p:pic>
      <p:pic>
        <p:nvPicPr>
          <p:cNvPr id="20" name="Graphic 19" descr="Saw blade">
            <a:extLst>
              <a:ext uri="{FF2B5EF4-FFF2-40B4-BE49-F238E27FC236}">
                <a16:creationId xmlns:a16="http://schemas.microsoft.com/office/drawing/2014/main" id="{9F363DE9-F17A-4057-930A-352674E5CA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84032" y="4335853"/>
            <a:ext cx="914400" cy="9144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B60C797-86B5-47D1-A1F9-98C0FC086C4F}"/>
              </a:ext>
            </a:extLst>
          </p:cNvPr>
          <p:cNvCxnSpPr>
            <a:cxnSpLocks/>
          </p:cNvCxnSpPr>
          <p:nvPr/>
        </p:nvCxnSpPr>
        <p:spPr>
          <a:xfrm>
            <a:off x="783281" y="2214693"/>
            <a:ext cx="4232599" cy="0"/>
          </a:xfrm>
          <a:prstGeom prst="line">
            <a:avLst/>
          </a:prstGeom>
          <a:ln w="57150">
            <a:solidFill>
              <a:srgbClr val="7571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607E86D-F82B-4223-8CA1-D6D10EC9DAA9}"/>
              </a:ext>
            </a:extLst>
          </p:cNvPr>
          <p:cNvSpPr txBox="1"/>
          <p:nvPr/>
        </p:nvSpPr>
        <p:spPr>
          <a:xfrm>
            <a:off x="783281" y="1734874"/>
            <a:ext cx="4430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Improving energy efficiency by 30%</a:t>
            </a:r>
            <a:endParaRPr lang="en-NL" sz="2200" dirty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21059F0-56F4-4394-8B39-1A92E12FEBEF}"/>
              </a:ext>
            </a:extLst>
          </p:cNvPr>
          <p:cNvCxnSpPr>
            <a:cxnSpLocks/>
          </p:cNvCxnSpPr>
          <p:nvPr/>
        </p:nvCxnSpPr>
        <p:spPr>
          <a:xfrm>
            <a:off x="143484" y="3515157"/>
            <a:ext cx="3977898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C858BAD-0044-4B34-8C03-9B17493C2E50}"/>
              </a:ext>
            </a:extLst>
          </p:cNvPr>
          <p:cNvSpPr txBox="1"/>
          <p:nvPr/>
        </p:nvSpPr>
        <p:spPr>
          <a:xfrm>
            <a:off x="143484" y="3084270"/>
            <a:ext cx="40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Reducing CO2 emissions by 20 %</a:t>
            </a:r>
            <a:endParaRPr lang="en-NL" sz="2200" dirty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FE8689-1738-4E0F-9837-AA878D2C685A}"/>
              </a:ext>
            </a:extLst>
          </p:cNvPr>
          <p:cNvCxnSpPr>
            <a:cxnSpLocks/>
          </p:cNvCxnSpPr>
          <p:nvPr/>
        </p:nvCxnSpPr>
        <p:spPr>
          <a:xfrm>
            <a:off x="7749569" y="3457384"/>
            <a:ext cx="4298947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D0DB5F2-ABE5-4432-9E3E-B1006A759278}"/>
              </a:ext>
            </a:extLst>
          </p:cNvPr>
          <p:cNvSpPr txBox="1"/>
          <p:nvPr/>
        </p:nvSpPr>
        <p:spPr>
          <a:xfrm>
            <a:off x="7778776" y="2969730"/>
            <a:ext cx="47829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Increasing equipment lifetime &gt;20%</a:t>
            </a:r>
            <a:endParaRPr lang="en-NL" sz="2200" dirty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828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D8C386C-81E8-4358-88B5-EB8A24704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4155"/>
            <a:ext cx="10584560" cy="1358032"/>
          </a:xfrm>
        </p:spPr>
        <p:txBody>
          <a:bodyPr/>
          <a:lstStyle/>
          <a:p>
            <a:r>
              <a:rPr lang="it-IT" dirty="0"/>
              <a:t>References</a:t>
            </a:r>
          </a:p>
        </p:txBody>
      </p:sp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F945D24E-B64A-4598-93D7-CA6DD5FDD824}"/>
              </a:ext>
            </a:extLst>
          </p:cNvPr>
          <p:cNvSpPr txBox="1">
            <a:spLocks/>
          </p:cNvSpPr>
          <p:nvPr/>
        </p:nvSpPr>
        <p:spPr>
          <a:xfrm>
            <a:off x="11614150" y="6375401"/>
            <a:ext cx="577850" cy="29396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238A71-85F0-47A2-A4FA-9B7E3548ECF0}" type="slidenum">
              <a:rPr lang="it-IT" sz="1100" smtClean="0">
                <a:solidFill>
                  <a:srgbClr val="9A9DA0"/>
                </a:solidFill>
                <a:latin typeface="Verdana" panose="020B0604030504040204" pitchFamily="34" charset="0"/>
              </a:rPr>
              <a:pPr/>
              <a:t>11</a:t>
            </a:fld>
            <a:endParaRPr lang="it-IT" sz="1100" dirty="0">
              <a:solidFill>
                <a:srgbClr val="9A9DA0"/>
              </a:solidFill>
              <a:latin typeface="Verdana" panose="020B0604030504040204" pitchFamily="34" charset="0"/>
            </a:endParaRPr>
          </a:p>
        </p:txBody>
      </p:sp>
      <p:sp>
        <p:nvSpPr>
          <p:cNvPr id="8" name="Segnaposto contenuto 4">
            <a:extLst>
              <a:ext uri="{FF2B5EF4-FFF2-40B4-BE49-F238E27FC236}">
                <a16:creationId xmlns:a16="http://schemas.microsoft.com/office/drawing/2014/main" id="{08514D00-5B21-4975-B95E-528B4C04B1C0}"/>
              </a:ext>
            </a:extLst>
          </p:cNvPr>
          <p:cNvSpPr txBox="1">
            <a:spLocks/>
          </p:cNvSpPr>
          <p:nvPr/>
        </p:nvSpPr>
        <p:spPr>
          <a:xfrm>
            <a:off x="767408" y="1825625"/>
            <a:ext cx="10584560" cy="3907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75716D"/>
                </a:solidFill>
                <a:latin typeface="Corbel" panose="020B0503020204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5716D"/>
                </a:solidFill>
                <a:latin typeface="Corbel" panose="020B0503020204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5716D"/>
                </a:solidFill>
                <a:latin typeface="Corbel" panose="020B0503020204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5716D"/>
                </a:solidFill>
                <a:latin typeface="Corbel" panose="020B0503020204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5716D"/>
                </a:solidFill>
                <a:latin typeface="Corbel" panose="020B0503020204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L" dirty="0"/>
              <a:t>EEA. (2019). Annual European Union greenhouse gas inventory 1990–2017 and inventory report 2019. Brussels: European Environment Agency.</a:t>
            </a:r>
          </a:p>
          <a:p>
            <a:r>
              <a:rPr lang="nl-NL" dirty="0"/>
              <a:t>T. Wyns, G. </a:t>
            </a:r>
            <a:r>
              <a:rPr lang="nl-NL" dirty="0" err="1"/>
              <a:t>Khandekar</a:t>
            </a:r>
            <a:r>
              <a:rPr lang="nl-NL" dirty="0"/>
              <a:t>, I. </a:t>
            </a:r>
            <a:r>
              <a:rPr lang="nl-NL" dirty="0" err="1"/>
              <a:t>Robson</a:t>
            </a:r>
            <a:r>
              <a:rPr lang="nl-NL" dirty="0"/>
              <a:t>. </a:t>
            </a:r>
            <a:r>
              <a:rPr lang="en-US" dirty="0"/>
              <a:t>(2018). Industrial Value Chain: a bridge towards a carbon neutral Europe, Report of IES-VUB 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05358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F0151648-4E49-456E-ABBE-78B0159ACE60}"/>
              </a:ext>
            </a:extLst>
          </p:cNvPr>
          <p:cNvSpPr txBox="1">
            <a:spLocks/>
          </p:cNvSpPr>
          <p:nvPr/>
        </p:nvSpPr>
        <p:spPr>
          <a:xfrm>
            <a:off x="11614150" y="6375401"/>
            <a:ext cx="577850" cy="29396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238A71-85F0-47A2-A4FA-9B7E3548ECF0}" type="slidenum">
              <a:rPr lang="it-IT" sz="1100" smtClean="0">
                <a:solidFill>
                  <a:srgbClr val="9A9DA0"/>
                </a:solidFill>
                <a:latin typeface="Verdana" panose="020B0604030504040204" pitchFamily="34" charset="0"/>
              </a:rPr>
              <a:pPr/>
              <a:t>12</a:t>
            </a:fld>
            <a:endParaRPr lang="it-IT" sz="1100" dirty="0">
              <a:solidFill>
                <a:srgbClr val="9A9DA0"/>
              </a:solidFill>
              <a:latin typeface="Verdana" panose="020B0604030504040204" pitchFamily="34" charset="0"/>
            </a:endParaRPr>
          </a:p>
        </p:txBody>
      </p:sp>
      <p:sp>
        <p:nvSpPr>
          <p:cNvPr id="4" name="Segnaposto contenuto 4">
            <a:extLst>
              <a:ext uri="{FF2B5EF4-FFF2-40B4-BE49-F238E27FC236}">
                <a16:creationId xmlns:a16="http://schemas.microsoft.com/office/drawing/2014/main" id="{EA90560A-8506-43B4-8F01-F4171D2BFDDB}"/>
              </a:ext>
            </a:extLst>
          </p:cNvPr>
          <p:cNvSpPr txBox="1">
            <a:spLocks/>
          </p:cNvSpPr>
          <p:nvPr/>
        </p:nvSpPr>
        <p:spPr>
          <a:xfrm>
            <a:off x="5367591" y="2039796"/>
            <a:ext cx="6840760" cy="827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200" dirty="0">
                <a:latin typeface="Corbel" panose="020B0503020204020204" pitchFamily="34" charset="0"/>
              </a:rPr>
              <a:t>Project </a:t>
            </a:r>
            <a:r>
              <a:rPr lang="fr-FR" sz="2200" dirty="0" err="1">
                <a:latin typeface="Corbel" panose="020B0503020204020204" pitchFamily="34" charset="0"/>
              </a:rPr>
              <a:t>coordinator</a:t>
            </a:r>
            <a:r>
              <a:rPr lang="fr-FR" sz="2200" dirty="0">
                <a:latin typeface="Corbel" panose="020B0503020204020204" pitchFamily="34" charset="0"/>
              </a:rPr>
              <a:t>: Marie </a:t>
            </a:r>
            <a:r>
              <a:rPr lang="fr-FR" sz="2200" dirty="0" err="1">
                <a:latin typeface="Corbel" panose="020B0503020204020204" pitchFamily="34" charset="0"/>
              </a:rPr>
              <a:t>Cabaret-Lampin</a:t>
            </a:r>
            <a:br>
              <a:rPr lang="fr-FR" sz="2200" dirty="0">
                <a:latin typeface="Corbel" panose="020B0503020204020204" pitchFamily="34" charset="0"/>
              </a:rPr>
            </a:br>
            <a:r>
              <a:rPr lang="fr-FR" sz="2200" dirty="0">
                <a:latin typeface="Corbel" panose="020B0503020204020204" pitchFamily="34" charset="0"/>
              </a:rPr>
              <a:t>Contact us: </a:t>
            </a:r>
            <a:r>
              <a:rPr lang="fr-FR" sz="2200" dirty="0">
                <a:latin typeface="Corbel" panose="020B0503020204020204" pitchFamily="34" charset="0"/>
                <a:hlinkClick r:id="rId2"/>
              </a:rPr>
              <a:t>info@achief.eu</a:t>
            </a:r>
            <a:endParaRPr lang="it-IT" sz="2200" dirty="0"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dirty="0">
              <a:hlinkClick r:id="rId3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pic>
        <p:nvPicPr>
          <p:cNvPr id="3" name="Graphic 2" descr="Home">
            <a:extLst>
              <a:ext uri="{FF2B5EF4-FFF2-40B4-BE49-F238E27FC236}">
                <a16:creationId xmlns:a16="http://schemas.microsoft.com/office/drawing/2014/main" id="{72C583C7-77FD-440A-B95F-36CEBE794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72580" y="3061672"/>
            <a:ext cx="914400" cy="914400"/>
          </a:xfrm>
          <a:prstGeom prst="rect">
            <a:avLst/>
          </a:prstGeom>
        </p:spPr>
      </p:pic>
      <p:pic>
        <p:nvPicPr>
          <p:cNvPr id="11" name="Graphic 10" descr="Chat">
            <a:extLst>
              <a:ext uri="{FF2B5EF4-FFF2-40B4-BE49-F238E27FC236}">
                <a16:creationId xmlns:a16="http://schemas.microsoft.com/office/drawing/2014/main" id="{34968023-07A0-4C52-9E03-6984BDBBEA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72580" y="2043847"/>
            <a:ext cx="914400" cy="914400"/>
          </a:xfrm>
          <a:prstGeom prst="rect">
            <a:avLst/>
          </a:prstGeom>
        </p:spPr>
      </p:pic>
      <p:pic>
        <p:nvPicPr>
          <p:cNvPr id="12" name="Image 18">
            <a:extLst>
              <a:ext uri="{FF2B5EF4-FFF2-40B4-BE49-F238E27FC236}">
                <a16:creationId xmlns:a16="http://schemas.microsoft.com/office/drawing/2014/main" id="{B73F4EDE-5790-4D3A-9649-380741515F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15" y="5294571"/>
            <a:ext cx="530125" cy="530125"/>
          </a:xfrm>
          <a:prstGeom prst="rect">
            <a:avLst/>
          </a:prstGeom>
        </p:spPr>
      </p:pic>
      <p:pic>
        <p:nvPicPr>
          <p:cNvPr id="13" name="Image 11">
            <a:extLst>
              <a:ext uri="{FF2B5EF4-FFF2-40B4-BE49-F238E27FC236}">
                <a16:creationId xmlns:a16="http://schemas.microsoft.com/office/drawing/2014/main" id="{3AB39815-B95E-4962-862D-0C2A2055EF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15" y="4374296"/>
            <a:ext cx="530125" cy="5301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FED40AF-7FC0-4DCA-95B4-A302A1632584}"/>
              </a:ext>
            </a:extLst>
          </p:cNvPr>
          <p:cNvSpPr txBox="1"/>
          <p:nvPr/>
        </p:nvSpPr>
        <p:spPr>
          <a:xfrm>
            <a:off x="5334740" y="4155912"/>
            <a:ext cx="5809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rgbClr val="415015"/>
                </a:solidFill>
                <a:latin typeface="Corbel" panose="020B0503020204020204" pitchFamily="34" charset="0"/>
              </a:rPr>
              <a:t>Follow us on Twitter!</a:t>
            </a:r>
          </a:p>
          <a:p>
            <a:r>
              <a:rPr lang="fr-BE" sz="2200" dirty="0">
                <a:solidFill>
                  <a:srgbClr val="415015"/>
                </a:solidFill>
                <a:latin typeface="Corbel" panose="020B0503020204020204" pitchFamily="34" charset="0"/>
              </a:rPr>
              <a:t>@ACHIEF42681668 </a:t>
            </a:r>
            <a:endParaRPr lang="en-NL" sz="2200" dirty="0">
              <a:solidFill>
                <a:srgbClr val="415015"/>
              </a:solidFill>
              <a:latin typeface="Corbel" panose="020B05030202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D74982-7A7B-4275-A838-84DAB6A9FC4F}"/>
              </a:ext>
            </a:extLst>
          </p:cNvPr>
          <p:cNvSpPr txBox="1"/>
          <p:nvPr/>
        </p:nvSpPr>
        <p:spPr>
          <a:xfrm>
            <a:off x="5334740" y="3235526"/>
            <a:ext cx="5809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rgbClr val="415015"/>
                </a:solidFill>
                <a:latin typeface="Corbel" panose="020B0503020204020204" pitchFamily="34" charset="0"/>
              </a:rPr>
              <a:t>Vist our website: </a:t>
            </a:r>
            <a:r>
              <a:rPr lang="it-IT" sz="2200" dirty="0">
                <a:latin typeface="Corbel" panose="020B0503020204020204" pitchFamily="34" charset="0"/>
                <a:hlinkClick r:id="rId3"/>
              </a:rPr>
              <a:t>https://www.achief.eu/</a:t>
            </a:r>
            <a:r>
              <a:rPr lang="it-IT" sz="2200" dirty="0">
                <a:latin typeface="Corbel" panose="020B0503020204020204" pitchFamily="34" charset="0"/>
              </a:rPr>
              <a:t> </a:t>
            </a:r>
          </a:p>
          <a:p>
            <a:endParaRPr lang="en-N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3568A9-B835-4418-AB05-F3C57D762B39}"/>
              </a:ext>
            </a:extLst>
          </p:cNvPr>
          <p:cNvSpPr txBox="1"/>
          <p:nvPr/>
        </p:nvSpPr>
        <p:spPr>
          <a:xfrm>
            <a:off x="5340704" y="5138028"/>
            <a:ext cx="580925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rgbClr val="415015"/>
                </a:solidFill>
                <a:latin typeface="Corbel" panose="020B0503020204020204" pitchFamily="34" charset="0"/>
              </a:rPr>
              <a:t>Follow us on LinkedIn!</a:t>
            </a:r>
          </a:p>
          <a:p>
            <a:r>
              <a:rPr lang="it-IT" sz="2200" dirty="0">
                <a:latin typeface="Corbel" panose="020B0503020204020204" pitchFamily="34" charset="0"/>
                <a:hlinkClick r:id="rId10"/>
              </a:rPr>
              <a:t>ACHIEF H2020</a:t>
            </a:r>
            <a:endParaRPr lang="it-IT" sz="2200" dirty="0">
              <a:latin typeface="Corbel" panose="020B0503020204020204" pitchFamily="34" charset="0"/>
            </a:endParaRPr>
          </a:p>
          <a:p>
            <a:endParaRPr lang="en-NL" dirty="0"/>
          </a:p>
        </p:txBody>
      </p:sp>
      <p:sp>
        <p:nvSpPr>
          <p:cNvPr id="14" name="Segnaposto contenuto 4">
            <a:extLst>
              <a:ext uri="{FF2B5EF4-FFF2-40B4-BE49-F238E27FC236}">
                <a16:creationId xmlns:a16="http://schemas.microsoft.com/office/drawing/2014/main" id="{68DAB848-68F8-4621-A163-4CABA58BFA0A}"/>
              </a:ext>
            </a:extLst>
          </p:cNvPr>
          <p:cNvSpPr txBox="1">
            <a:spLocks/>
          </p:cNvSpPr>
          <p:nvPr/>
        </p:nvSpPr>
        <p:spPr>
          <a:xfrm>
            <a:off x="4295800" y="569598"/>
            <a:ext cx="6848191" cy="1046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3200" b="1" dirty="0">
                <a:solidFill>
                  <a:srgbClr val="75716D"/>
                </a:solidFill>
                <a:latin typeface="Corbel" panose="020B0503020204020204" pitchFamily="34" charset="0"/>
              </a:rPr>
              <a:t>Thank you. Get in touch for more information!</a:t>
            </a:r>
            <a:endParaRPr lang="it-IT" sz="3200" dirty="0"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3200" dirty="0"/>
          </a:p>
          <a:p>
            <a:pPr marL="0" indent="0">
              <a:buFont typeface="Arial" panose="020B0604020202020204" pitchFamily="34" charset="0"/>
              <a:buNone/>
            </a:pP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974911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D8C386C-81E8-4358-88B5-EB8A24704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4155"/>
            <a:ext cx="10584560" cy="1358032"/>
          </a:xfrm>
        </p:spPr>
        <p:txBody>
          <a:bodyPr/>
          <a:lstStyle/>
          <a:p>
            <a:r>
              <a:rPr lang="it-IT" dirty="0"/>
              <a:t>Project overview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F22B899B-D96B-4AC1-A9EA-EB0F8A16983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67408" y="1825625"/>
            <a:ext cx="10584560" cy="39076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/>
              <a:t>Grant agreement no.: 958374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Coordinator: </a:t>
            </a:r>
            <a:r>
              <a:rPr lang="fr-FR" cap="all" dirty="0"/>
              <a:t>COMMISSARIAT A L’ENERGIE ATOMIQUE ET AUX ENERGIES ALTERNATIVES (CEA), </a:t>
            </a:r>
            <a:r>
              <a:rPr lang="fr-FR" cap="all" dirty="0" err="1"/>
              <a:t>f</a:t>
            </a:r>
            <a:r>
              <a:rPr lang="fr-FR" dirty="0" err="1"/>
              <a:t>rance</a:t>
            </a:r>
            <a:endParaRPr lang="fr-FR" dirty="0"/>
          </a:p>
          <a:p>
            <a:pPr marL="0" indent="0">
              <a:buNone/>
            </a:pPr>
            <a:endParaRPr lang="fr-FR" cap="all" dirty="0"/>
          </a:p>
          <a:p>
            <a:pPr marL="0" indent="0">
              <a:buNone/>
            </a:pPr>
            <a:r>
              <a:rPr lang="it-IT" dirty="0"/>
              <a:t>Participants: 11 partners from 6 EU countries (Belgium, Finland, France, Germany, Italy, Spain) &amp; Turkey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Duration: 1 October 2020-31 March 2024 (42M)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Project budget: </a:t>
            </a:r>
            <a:r>
              <a:rPr lang="en-US" dirty="0"/>
              <a:t>5.8 MEUR</a:t>
            </a:r>
            <a:endParaRPr lang="it-IT" dirty="0"/>
          </a:p>
        </p:txBody>
      </p:sp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F945D24E-B64A-4598-93D7-CA6DD5FDD824}"/>
              </a:ext>
            </a:extLst>
          </p:cNvPr>
          <p:cNvSpPr txBox="1">
            <a:spLocks/>
          </p:cNvSpPr>
          <p:nvPr/>
        </p:nvSpPr>
        <p:spPr>
          <a:xfrm>
            <a:off x="11614150" y="6375401"/>
            <a:ext cx="577850" cy="29396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238A71-85F0-47A2-A4FA-9B7E3548ECF0}" type="slidenum">
              <a:rPr lang="it-IT" sz="1100" smtClean="0">
                <a:solidFill>
                  <a:srgbClr val="9A9DA0"/>
                </a:solidFill>
                <a:latin typeface="Verdana" panose="020B0604030504040204" pitchFamily="34" charset="0"/>
              </a:rPr>
              <a:pPr/>
              <a:t>2</a:t>
            </a:fld>
            <a:endParaRPr lang="it-IT" sz="1100" dirty="0">
              <a:solidFill>
                <a:srgbClr val="9A9DA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519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D8C386C-81E8-4358-88B5-EB8A24704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4155"/>
            <a:ext cx="10584560" cy="1358032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Partners</a:t>
            </a:r>
          </a:p>
        </p:txBody>
      </p:sp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F945D24E-B64A-4598-93D7-CA6DD5FDD824}"/>
              </a:ext>
            </a:extLst>
          </p:cNvPr>
          <p:cNvSpPr txBox="1">
            <a:spLocks/>
          </p:cNvSpPr>
          <p:nvPr/>
        </p:nvSpPr>
        <p:spPr>
          <a:xfrm>
            <a:off x="11614150" y="6375401"/>
            <a:ext cx="577850" cy="293960"/>
          </a:xfrm>
          <a:prstGeom prst="hexagon">
            <a:avLst/>
          </a:prstGeom>
          <a:solidFill>
            <a:schemeClr val="bg1"/>
          </a:solidFill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238A71-85F0-47A2-A4FA-9B7E3548ECF0}" type="slidenum">
              <a:rPr lang="it-IT" sz="1100" smtClean="0">
                <a:solidFill>
                  <a:srgbClr val="9A9DA0"/>
                </a:solidFill>
                <a:latin typeface="Verdana" panose="020B0604030504040204" pitchFamily="34" charset="0"/>
              </a:rPr>
              <a:pPr/>
              <a:t>3</a:t>
            </a:fld>
            <a:endParaRPr lang="it-IT" sz="1100" dirty="0">
              <a:solidFill>
                <a:srgbClr val="9A9DA0"/>
              </a:solidFill>
              <a:latin typeface="Verdana" panose="020B0604030504040204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B03D2D7-0199-49C4-9AFD-FC8C8558AD74}"/>
              </a:ext>
            </a:extLst>
          </p:cNvPr>
          <p:cNvSpPr>
            <a:spLocks/>
          </p:cNvSpPr>
          <p:nvPr/>
        </p:nvSpPr>
        <p:spPr bwMode="auto">
          <a:xfrm>
            <a:off x="1332137" y="3468797"/>
            <a:ext cx="1623600" cy="1521233"/>
          </a:xfrm>
          <a:prstGeom prst="hexagon">
            <a:avLst/>
          </a:prstGeom>
          <a:solidFill>
            <a:schemeClr val="accent1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994D74E-0465-454D-8B98-2B6BE474EA64}"/>
              </a:ext>
            </a:extLst>
          </p:cNvPr>
          <p:cNvSpPr>
            <a:spLocks/>
          </p:cNvSpPr>
          <p:nvPr/>
        </p:nvSpPr>
        <p:spPr bwMode="auto">
          <a:xfrm>
            <a:off x="3921087" y="1869756"/>
            <a:ext cx="1624679" cy="1521233"/>
          </a:xfrm>
          <a:prstGeom prst="hexagon">
            <a:avLst/>
          </a:prstGeom>
          <a:solidFill>
            <a:schemeClr val="accent1"/>
          </a:solidFill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A02FE1BC-EB12-4660-AF0C-DE8C703EEA27}"/>
              </a:ext>
            </a:extLst>
          </p:cNvPr>
          <p:cNvSpPr>
            <a:spLocks/>
          </p:cNvSpPr>
          <p:nvPr/>
        </p:nvSpPr>
        <p:spPr bwMode="auto">
          <a:xfrm>
            <a:off x="6545353" y="1879223"/>
            <a:ext cx="1622027" cy="1521233"/>
          </a:xfrm>
          <a:prstGeom prst="hexagon">
            <a:avLst/>
          </a:prstGeom>
          <a:solidFill>
            <a:schemeClr val="accent2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EAE3F4E2-FFE7-4385-8F4E-0EB5E1FEA62A}"/>
              </a:ext>
            </a:extLst>
          </p:cNvPr>
          <p:cNvSpPr>
            <a:spLocks/>
          </p:cNvSpPr>
          <p:nvPr/>
        </p:nvSpPr>
        <p:spPr bwMode="auto">
          <a:xfrm>
            <a:off x="9108501" y="1879223"/>
            <a:ext cx="1624679" cy="1521233"/>
          </a:xfrm>
          <a:prstGeom prst="hexagon">
            <a:avLst/>
          </a:prstGeom>
          <a:solidFill>
            <a:schemeClr val="accent3"/>
          </a:solidFill>
          <a:ln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E8B4D3AC-378E-46BF-A136-8E671AF97DFC}"/>
              </a:ext>
            </a:extLst>
          </p:cNvPr>
          <p:cNvSpPr>
            <a:spLocks/>
          </p:cNvSpPr>
          <p:nvPr/>
        </p:nvSpPr>
        <p:spPr bwMode="auto">
          <a:xfrm>
            <a:off x="3919333" y="3476223"/>
            <a:ext cx="1624679" cy="1521233"/>
          </a:xfrm>
          <a:prstGeom prst="hexagon">
            <a:avLst/>
          </a:prstGeom>
          <a:solidFill>
            <a:schemeClr val="accent1"/>
          </a:solidFill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8DE910D3-50D5-403C-9289-AF19E7EA4B8A}"/>
              </a:ext>
            </a:extLst>
          </p:cNvPr>
          <p:cNvSpPr>
            <a:spLocks/>
          </p:cNvSpPr>
          <p:nvPr/>
        </p:nvSpPr>
        <p:spPr bwMode="auto">
          <a:xfrm>
            <a:off x="9136025" y="3470173"/>
            <a:ext cx="1623600" cy="1521233"/>
          </a:xfrm>
          <a:prstGeom prst="hexagon">
            <a:avLst/>
          </a:prstGeom>
          <a:solidFill>
            <a:schemeClr val="accent3"/>
          </a:solidFill>
          <a:ln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sp>
        <p:nvSpPr>
          <p:cNvPr id="14" name="Freeform 24">
            <a:extLst>
              <a:ext uri="{FF2B5EF4-FFF2-40B4-BE49-F238E27FC236}">
                <a16:creationId xmlns:a16="http://schemas.microsoft.com/office/drawing/2014/main" id="{B60F6D7E-7F6B-45E7-95BC-B6115D6D78A2}"/>
              </a:ext>
            </a:extLst>
          </p:cNvPr>
          <p:cNvSpPr>
            <a:spLocks/>
          </p:cNvSpPr>
          <p:nvPr/>
        </p:nvSpPr>
        <p:spPr bwMode="auto">
          <a:xfrm>
            <a:off x="7832873" y="2690145"/>
            <a:ext cx="1624679" cy="1521233"/>
          </a:xfrm>
          <a:prstGeom prst="hexagon">
            <a:avLst/>
          </a:prstGeom>
          <a:solidFill>
            <a:schemeClr val="accent3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E9374B65-EFEF-4104-9750-064E95E2315A}"/>
              </a:ext>
            </a:extLst>
          </p:cNvPr>
          <p:cNvSpPr>
            <a:spLocks/>
          </p:cNvSpPr>
          <p:nvPr/>
        </p:nvSpPr>
        <p:spPr bwMode="auto">
          <a:xfrm>
            <a:off x="2620991" y="2668383"/>
            <a:ext cx="1623600" cy="1521233"/>
          </a:xfrm>
          <a:prstGeom prst="hexagon">
            <a:avLst/>
          </a:prstGeom>
          <a:solidFill>
            <a:schemeClr val="accent1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9854B5EE-455D-4957-AE23-000D32186910}"/>
              </a:ext>
            </a:extLst>
          </p:cNvPr>
          <p:cNvSpPr>
            <a:spLocks/>
          </p:cNvSpPr>
          <p:nvPr/>
        </p:nvSpPr>
        <p:spPr bwMode="auto">
          <a:xfrm>
            <a:off x="5223201" y="2675643"/>
            <a:ext cx="1624679" cy="1521233"/>
          </a:xfrm>
          <a:prstGeom prst="hexagon">
            <a:avLst/>
          </a:prstGeom>
          <a:solidFill>
            <a:schemeClr val="accent2"/>
          </a:solidFill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EA69F509-E2C1-4801-8644-3B1585CB8D18}"/>
              </a:ext>
            </a:extLst>
          </p:cNvPr>
          <p:cNvSpPr>
            <a:spLocks/>
          </p:cNvSpPr>
          <p:nvPr/>
        </p:nvSpPr>
        <p:spPr bwMode="auto">
          <a:xfrm>
            <a:off x="6529005" y="3480539"/>
            <a:ext cx="1622027" cy="1521233"/>
          </a:xfrm>
          <a:prstGeom prst="hexagon">
            <a:avLst/>
          </a:prstGeom>
          <a:solidFill>
            <a:schemeClr val="accent2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pic>
        <p:nvPicPr>
          <p:cNvPr id="25" name="Image 73">
            <a:extLst>
              <a:ext uri="{FF2B5EF4-FFF2-40B4-BE49-F238E27FC236}">
                <a16:creationId xmlns:a16="http://schemas.microsoft.com/office/drawing/2014/main" id="{BCB1F576-61D4-4F29-9230-5A3C70594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453" y="3728482"/>
            <a:ext cx="1031782" cy="1031782"/>
          </a:xfrm>
          <a:prstGeom prst="hexagon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A171D29C-9754-4699-AE94-AD32946A921C}"/>
              </a:ext>
            </a:extLst>
          </p:cNvPr>
          <p:cNvSpPr>
            <a:spLocks/>
          </p:cNvSpPr>
          <p:nvPr/>
        </p:nvSpPr>
        <p:spPr bwMode="auto">
          <a:xfrm>
            <a:off x="1325897" y="1885208"/>
            <a:ext cx="1624679" cy="1521233"/>
          </a:xfrm>
          <a:prstGeom prst="hexagon">
            <a:avLst/>
          </a:prstGeom>
          <a:solidFill>
            <a:schemeClr val="accent1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2E3959F1-D21A-4565-9645-76D5A9B9D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4336" y1="57369" x2="14336" y2="57369"/>
                        <a14:foregroundMark x1="28937" y1="45189" x2="28937" y2="45189"/>
                        <a14:foregroundMark x1="36612" y1="50914" x2="36612" y2="50914"/>
                        <a14:foregroundMark x1="43361" y1="50305" x2="43361" y2="50305"/>
                        <a14:foregroundMark x1="50551" y1="53593" x2="50551" y2="53593"/>
                        <a14:foregroundMark x1="55183" y1="50305" x2="55183" y2="50305"/>
                        <a14:foregroundMark x1="60300" y1="48356" x2="60300" y2="48356"/>
                        <a14:foregroundMark x1="66564" y1="48356" x2="66564" y2="48356"/>
                        <a14:foregroundMark x1="69828" y1="45189" x2="69828" y2="45189"/>
                        <a14:foregroundMark x1="73754" y1="49695" x2="73754" y2="49695"/>
                        <a14:foregroundMark x1="73754" y1="40682" x2="73754" y2="40682"/>
                        <a14:foregroundMark x1="76533" y1="50914" x2="76533" y2="50914"/>
                        <a14:foregroundMark x1="82841" y1="48356" x2="82841" y2="48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433" y="3106265"/>
            <a:ext cx="1624679" cy="588382"/>
          </a:xfrm>
          <a:prstGeom prst="hexagon">
            <a:avLst/>
          </a:prstGeom>
        </p:spPr>
      </p:pic>
      <p:pic>
        <p:nvPicPr>
          <p:cNvPr id="40" name="Picture 39" descr="Logo&#10;&#10;Description automatically generated">
            <a:extLst>
              <a:ext uri="{FF2B5EF4-FFF2-40B4-BE49-F238E27FC236}">
                <a16:creationId xmlns:a16="http://schemas.microsoft.com/office/drawing/2014/main" id="{C2CEFD09-598B-444A-A0A0-B20D2A09E8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69" y="3608561"/>
            <a:ext cx="1521232" cy="1241706"/>
          </a:xfrm>
          <a:prstGeom prst="hexagon">
            <a:avLst/>
          </a:prstGeom>
        </p:spPr>
      </p:pic>
      <p:pic>
        <p:nvPicPr>
          <p:cNvPr id="42" name="Picture 41" descr="Logo, company name&#10;&#10;Description automatically generated">
            <a:extLst>
              <a:ext uri="{FF2B5EF4-FFF2-40B4-BE49-F238E27FC236}">
                <a16:creationId xmlns:a16="http://schemas.microsoft.com/office/drawing/2014/main" id="{0A5CA8C3-7D13-434B-9C01-A91C60D9C8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43" b="90000" l="6719" r="93594">
                        <a14:foregroundMark x1="15781" y1="50179" x2="15781" y2="50179"/>
                        <a14:foregroundMark x1="15469" y1="25000" x2="15469" y2="25000"/>
                        <a14:foregroundMark x1="6719" y1="43571" x2="6719" y2="43571"/>
                        <a14:foregroundMark x1="25313" y1="56786" x2="25313" y2="56786"/>
                        <a14:foregroundMark x1="26172" y1="45000" x2="26172" y2="45000"/>
                        <a14:foregroundMark x1="16641" y1="30357" x2="16641" y2="30357"/>
                        <a14:foregroundMark x1="33203" y1="49643" x2="33203" y2="49643"/>
                        <a14:foregroundMark x1="43047" y1="42321" x2="43047" y2="42321"/>
                        <a14:foregroundMark x1="41875" y1="48929" x2="41875" y2="48929"/>
                        <a14:foregroundMark x1="43594" y1="45000" x2="43594" y2="45000"/>
                        <a14:foregroundMark x1="61953" y1="50179" x2="61953" y2="50179"/>
                        <a14:foregroundMark x1="80469" y1="47500" x2="80469" y2="47500"/>
                        <a14:foregroundMark x1="45625" y1="88036" x2="45625" y2="88036"/>
                        <a14:foregroundMark x1="48594" y1="86786" x2="48594" y2="86786"/>
                        <a14:foregroundMark x1="93594" y1="50893" x2="93594" y2="50893"/>
                        <a14:foregroundMark x1="56719" y1="7143" x2="56719" y2="7143"/>
                        <a14:foregroundMark x1="84844" y1="10357" x2="84844" y2="10357"/>
                        <a14:foregroundMark x1="87188" y1="10357" x2="87188" y2="10357"/>
                        <a14:foregroundMark x1="89766" y1="10357" x2="89766" y2="10357"/>
                        <a14:foregroundMark x1="90938" y1="12321" x2="90938" y2="12321"/>
                        <a14:foregroundMark x1="87188" y1="9821" x2="87188" y2="9821"/>
                        <a14:foregroundMark x1="89766" y1="11071" x2="89766" y2="11071"/>
                        <a14:foregroundMark x1="93594" y1="13036" x2="93594" y2="1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75" y="2369166"/>
            <a:ext cx="1322100" cy="578419"/>
          </a:xfrm>
          <a:prstGeom prst="hexagon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4889E9AC-3FB3-4EBB-9D3A-F290B2159E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109" y="3957472"/>
            <a:ext cx="947134" cy="6366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110566-B01C-455D-A8A8-C55802D8DA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89" b="90000" l="1739" r="98801">
                        <a14:foregroundMark x1="5755" y1="71333" x2="5755" y2="71333"/>
                        <a14:foregroundMark x1="4317" y1="64889" x2="7494" y2="80889"/>
                        <a14:foregroundMark x1="16187" y1="3333" x2="16187" y2="3333"/>
                        <a14:foregroundMark x1="37170" y1="6444" x2="37170" y2="6444"/>
                        <a14:foregroundMark x1="44005" y1="29111" x2="44005" y2="29111"/>
                        <a14:foregroundMark x1="45564" y1="9111" x2="45564" y2="9111"/>
                        <a14:foregroundMark x1="25120" y1="15556" x2="25120" y2="15556"/>
                        <a14:foregroundMark x1="22302" y1="11778" x2="13969" y2="9778"/>
                        <a14:foregroundMark x1="51139" y1="7111" x2="51139" y2="7111"/>
                        <a14:foregroundMark x1="71043" y1="32444" x2="71043" y2="32444"/>
                        <a14:foregroundMark x1="83094" y1="29111" x2="83094" y2="29111"/>
                        <a14:foregroundMark x1="93225" y1="73111" x2="93225" y2="73111"/>
                        <a14:foregroundMark x1="94125" y1="90000" x2="94125" y2="90000"/>
                        <a14:foregroundMark x1="23741" y1="44667" x2="23741" y2="44667"/>
                        <a14:foregroundMark x1="23741" y1="44667" x2="23921" y2="14889"/>
                        <a14:foregroundMark x1="24400" y1="53778" x2="24400" y2="53778"/>
                        <a14:foregroundMark x1="23741" y1="60889" x2="23741" y2="60889"/>
                        <a14:foregroundMark x1="23381" y1="59556" x2="23921" y2="36889"/>
                        <a14:foregroundMark x1="21823" y1="72000" x2="24400" y2="44667"/>
                        <a14:foregroundMark x1="2758" y1="38889" x2="1739" y2="65556"/>
                        <a14:foregroundMark x1="98801" y1="63556" x2="98801" y2="63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797" y="4045957"/>
            <a:ext cx="1409693" cy="3868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6C2ABE9-4F56-4EF0-9D7D-E497383C5F4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52" y="2354800"/>
            <a:ext cx="1404738" cy="5820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01D3AD2-749D-433D-8AD0-C502BCCB071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7055" r="5407"/>
          <a:stretch/>
        </p:blipFill>
        <p:spPr>
          <a:xfrm>
            <a:off x="5510894" y="2947585"/>
            <a:ext cx="1078479" cy="1006355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AA9B8519-953D-41E9-8CC6-BFE42BFF5F3B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837" y="2232777"/>
            <a:ext cx="1316075" cy="660685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4ABA1C9-BC7E-409C-88DA-2514B5A97DB7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593" y="3178608"/>
            <a:ext cx="1162246" cy="580377"/>
          </a:xfrm>
          <a:prstGeom prst="rect">
            <a:avLst/>
          </a:prstGeom>
        </p:spPr>
      </p:pic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6FE69749-B7E7-4D50-AF88-1CC75CBCB6F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88" y="2463181"/>
            <a:ext cx="1294015" cy="39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53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D8C386C-81E8-4358-88B5-EB8A24704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4155"/>
            <a:ext cx="10584560" cy="1358032"/>
          </a:xfrm>
        </p:spPr>
        <p:txBody>
          <a:bodyPr/>
          <a:lstStyle/>
          <a:p>
            <a:r>
              <a:rPr lang="it-IT" dirty="0"/>
              <a:t>The importance &amp; challenges of Energy Intensive Industries (EIIs)</a:t>
            </a:r>
          </a:p>
        </p:txBody>
      </p:sp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F945D24E-B64A-4598-93D7-CA6DD5FDD824}"/>
              </a:ext>
            </a:extLst>
          </p:cNvPr>
          <p:cNvSpPr txBox="1">
            <a:spLocks/>
          </p:cNvSpPr>
          <p:nvPr/>
        </p:nvSpPr>
        <p:spPr>
          <a:xfrm>
            <a:off x="11614150" y="6375401"/>
            <a:ext cx="577850" cy="29396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238A71-85F0-47A2-A4FA-9B7E3548ECF0}" type="slidenum">
              <a:rPr lang="it-IT" sz="1100" smtClean="0">
                <a:solidFill>
                  <a:srgbClr val="9A9DA0"/>
                </a:solidFill>
                <a:latin typeface="Verdana" panose="020B0604030504040204" pitchFamily="34" charset="0"/>
              </a:rPr>
              <a:pPr/>
              <a:t>4</a:t>
            </a:fld>
            <a:endParaRPr lang="it-IT" sz="1100" dirty="0">
              <a:solidFill>
                <a:srgbClr val="9A9DA0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5A27FD2-B677-49A6-8C24-791D28478A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6445733"/>
              </p:ext>
            </p:extLst>
          </p:nvPr>
        </p:nvGraphicFramePr>
        <p:xfrm>
          <a:off x="1543412" y="1535724"/>
          <a:ext cx="9032552" cy="4124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BB7D3AB-F701-447B-B4EC-26A1B3B64419}"/>
              </a:ext>
            </a:extLst>
          </p:cNvPr>
          <p:cNvSpPr txBox="1"/>
          <p:nvPr/>
        </p:nvSpPr>
        <p:spPr>
          <a:xfrm>
            <a:off x="335360" y="5723745"/>
            <a:ext cx="11665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75716D"/>
                </a:solidFill>
                <a:latin typeface="Corbel" panose="020B0503020204020204" pitchFamily="34" charset="0"/>
              </a:rPr>
              <a:t>Source: T. </a:t>
            </a:r>
            <a:r>
              <a:rPr lang="en-US" sz="1100" i="1" dirty="0" err="1">
                <a:solidFill>
                  <a:srgbClr val="75716D"/>
                </a:solidFill>
                <a:latin typeface="Corbel" panose="020B0503020204020204" pitchFamily="34" charset="0"/>
              </a:rPr>
              <a:t>Wyns</a:t>
            </a:r>
            <a:r>
              <a:rPr lang="en-US" sz="1100" i="1" dirty="0">
                <a:solidFill>
                  <a:srgbClr val="75716D"/>
                </a:solidFill>
                <a:latin typeface="Corbel" panose="020B0503020204020204" pitchFamily="34" charset="0"/>
              </a:rPr>
              <a:t>, G. </a:t>
            </a:r>
            <a:r>
              <a:rPr lang="en-US" sz="1100" i="1" dirty="0" err="1">
                <a:solidFill>
                  <a:srgbClr val="75716D"/>
                </a:solidFill>
                <a:latin typeface="Corbel" panose="020B0503020204020204" pitchFamily="34" charset="0"/>
              </a:rPr>
              <a:t>Khandekar</a:t>
            </a:r>
            <a:r>
              <a:rPr lang="en-US" sz="1100" i="1" dirty="0">
                <a:solidFill>
                  <a:srgbClr val="75716D"/>
                </a:solidFill>
                <a:latin typeface="Corbel" panose="020B0503020204020204" pitchFamily="34" charset="0"/>
              </a:rPr>
              <a:t>, I. Robson (2018), Industrial Value Chain: a bridge towards a carbon neutral Europe, Report of IES-VUB &amp; </a:t>
            </a:r>
            <a:r>
              <a:rPr lang="en-NL" sz="1100" i="1" dirty="0">
                <a:solidFill>
                  <a:srgbClr val="75716D"/>
                </a:solidFill>
                <a:latin typeface="Corbel" panose="020B0503020204020204" pitchFamily="34" charset="0"/>
              </a:rPr>
              <a:t>EEA</a:t>
            </a:r>
            <a:r>
              <a:rPr lang="en-US" sz="1100" i="1" dirty="0">
                <a:solidFill>
                  <a:srgbClr val="75716D"/>
                </a:solidFill>
                <a:latin typeface="Corbel" panose="020B0503020204020204" pitchFamily="34" charset="0"/>
              </a:rPr>
              <a:t> </a:t>
            </a:r>
            <a:r>
              <a:rPr lang="en-NL" sz="1100" i="1" dirty="0">
                <a:solidFill>
                  <a:srgbClr val="75716D"/>
                </a:solidFill>
                <a:latin typeface="Corbel" panose="020B0503020204020204" pitchFamily="34" charset="0"/>
              </a:rPr>
              <a:t>(2019)</a:t>
            </a:r>
            <a:r>
              <a:rPr lang="en-US" sz="1100" i="1" dirty="0">
                <a:solidFill>
                  <a:srgbClr val="75716D"/>
                </a:solidFill>
                <a:latin typeface="Corbel" panose="020B0503020204020204" pitchFamily="34" charset="0"/>
              </a:rPr>
              <a:t> </a:t>
            </a:r>
            <a:r>
              <a:rPr lang="en-NL" sz="1100" i="1" dirty="0">
                <a:solidFill>
                  <a:srgbClr val="75716D"/>
                </a:solidFill>
                <a:latin typeface="Corbel" panose="020B0503020204020204" pitchFamily="34" charset="0"/>
              </a:rPr>
              <a:t>Annual European Union greenhouse gas inventory 1990–2017 and inventory report 2019. Brussels: European Environment Agency</a:t>
            </a:r>
            <a:r>
              <a:rPr lang="en-NL" sz="1100" dirty="0"/>
              <a:t>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44634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D8C386C-81E8-4358-88B5-EB8A24704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4155"/>
            <a:ext cx="10584560" cy="1358032"/>
          </a:xfrm>
        </p:spPr>
        <p:txBody>
          <a:bodyPr/>
          <a:lstStyle/>
          <a:p>
            <a:r>
              <a:rPr lang="it-IT" dirty="0"/>
              <a:t>The ACHIEF concept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F22B899B-D96B-4AC1-A9EA-EB0F8A16983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67408" y="1825625"/>
            <a:ext cx="10584560" cy="3907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Goal: </a:t>
            </a:r>
            <a:r>
              <a:rPr lang="en-US" sz="2200" dirty="0"/>
              <a:t>Improving process performance and energy efficiency in EIIs by developing more durable materials components and equipment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How will ACHIEF work? </a:t>
            </a:r>
          </a:p>
          <a:p>
            <a:r>
              <a:rPr lang="en-US" sz="2200" dirty="0"/>
              <a:t>Implementing novel Integrated Artificial Intelligence-aided Materials Toolbox (IAIMT) </a:t>
            </a:r>
          </a:p>
          <a:p>
            <a:r>
              <a:rPr lang="en-US" sz="2200" dirty="0"/>
              <a:t>Developing novel efficient materials &amp; coating solutions</a:t>
            </a:r>
          </a:p>
          <a:p>
            <a:r>
              <a:rPr lang="en-US" sz="2200" dirty="0"/>
              <a:t>Validating the developed materials &amp; coating solutions in three end user’s cases: aluminum, steel, petrochemicals</a:t>
            </a:r>
          </a:p>
          <a:p>
            <a:r>
              <a:rPr lang="en-US" sz="2200" dirty="0"/>
              <a:t>Promoting and disseminating the results of the project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BE" dirty="0"/>
          </a:p>
        </p:txBody>
      </p:sp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F945D24E-B64A-4598-93D7-CA6DD5FDD824}"/>
              </a:ext>
            </a:extLst>
          </p:cNvPr>
          <p:cNvSpPr txBox="1">
            <a:spLocks/>
          </p:cNvSpPr>
          <p:nvPr/>
        </p:nvSpPr>
        <p:spPr>
          <a:xfrm>
            <a:off x="11614150" y="6375401"/>
            <a:ext cx="577850" cy="29396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238A71-85F0-47A2-A4FA-9B7E3548ECF0}" type="slidenum">
              <a:rPr lang="it-IT" sz="1100" smtClean="0">
                <a:solidFill>
                  <a:srgbClr val="9A9DA0"/>
                </a:solidFill>
                <a:latin typeface="Verdana" panose="020B0604030504040204" pitchFamily="34" charset="0"/>
              </a:rPr>
              <a:pPr/>
              <a:t>5</a:t>
            </a:fld>
            <a:endParaRPr lang="it-IT" sz="1100" dirty="0">
              <a:solidFill>
                <a:srgbClr val="9A9DA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731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D8C386C-81E8-4358-88B5-EB8A24704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4155"/>
            <a:ext cx="10584560" cy="1358032"/>
          </a:xfrm>
        </p:spPr>
        <p:txBody>
          <a:bodyPr/>
          <a:lstStyle/>
          <a:p>
            <a:r>
              <a:rPr lang="it-IT" dirty="0"/>
              <a:t>The ACHIEF objectives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F22B899B-D96B-4AC1-A9EA-EB0F8A16983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67408" y="1825625"/>
            <a:ext cx="10584560" cy="3907631"/>
          </a:xfrm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en-US" sz="2300" dirty="0"/>
              <a:t>Developing models for materials design based on computational modelling &amp; AI (WP2)</a:t>
            </a:r>
          </a:p>
          <a:p>
            <a:pPr marL="342900" indent="-342900"/>
            <a:r>
              <a:rPr lang="en-US" sz="2300" dirty="0"/>
              <a:t>Developing novel protective Polymer Derived Ceramic (PDC) coatings with improved high-temperature erosion and corrosion resistance (WP3)</a:t>
            </a:r>
          </a:p>
          <a:p>
            <a:pPr marL="342900" indent="-342900"/>
            <a:r>
              <a:rPr lang="en-US" sz="2300" dirty="0"/>
              <a:t>Developing innovative high-temperature strength and creep resistance materials based on novel High-Entropy Alloys (HEAs) to allow reaching higher process temperatures (WP4)</a:t>
            </a:r>
          </a:p>
          <a:p>
            <a:pPr marL="342900" indent="-342900"/>
            <a:r>
              <a:rPr lang="en-US" sz="2300" dirty="0"/>
              <a:t>Designing a new high Chromium steel grade with creep resistance 15% improved (WP5)</a:t>
            </a:r>
          </a:p>
          <a:p>
            <a:pPr marL="342900" indent="-342900"/>
            <a:r>
              <a:rPr lang="en-US" sz="2300"/>
              <a:t>Developing </a:t>
            </a:r>
            <a:r>
              <a:rPr lang="en-US" sz="2300" dirty="0"/>
              <a:t>temperature and strain Fiber Bragg Grating sensors to be embedded in components fabricated with HEA materials or coated with PDC coatings (WP6)</a:t>
            </a:r>
          </a:p>
          <a:p>
            <a:pPr marL="342900" indent="-342900"/>
            <a:r>
              <a:rPr lang="en-US" sz="2300" dirty="0"/>
              <a:t>Demonstrating the performance and efficiency of the developed materials and coating solutions in three use cases: PDC coatings &amp; </a:t>
            </a:r>
            <a:r>
              <a:rPr lang="fr-BE" sz="2300" dirty="0"/>
              <a:t>HESA nano-composite </a:t>
            </a:r>
            <a:r>
              <a:rPr lang="fr-BE" sz="2300" dirty="0" err="1"/>
              <a:t>coatings</a:t>
            </a:r>
            <a:r>
              <a:rPr lang="fr-BE" sz="2300" dirty="0"/>
              <a:t> </a:t>
            </a:r>
            <a:r>
              <a:rPr lang="en-US" sz="2300" dirty="0"/>
              <a:t>in </a:t>
            </a:r>
            <a:r>
              <a:rPr lang="en-US" sz="2300" dirty="0" err="1"/>
              <a:t>aluminium</a:t>
            </a:r>
            <a:r>
              <a:rPr lang="en-US" sz="2300" dirty="0"/>
              <a:t> use case</a:t>
            </a:r>
            <a:r>
              <a:rPr lang="fr-BE" sz="2300" dirty="0"/>
              <a:t>, HESA </a:t>
            </a:r>
            <a:r>
              <a:rPr lang="fr-BE" sz="2300" dirty="0" err="1"/>
              <a:t>materials</a:t>
            </a:r>
            <a:r>
              <a:rPr lang="fr-BE" sz="2300" dirty="0"/>
              <a:t> in </a:t>
            </a:r>
            <a:r>
              <a:rPr lang="fr-BE" sz="2300" dirty="0" err="1"/>
              <a:t>steel</a:t>
            </a:r>
            <a:r>
              <a:rPr lang="fr-BE" sz="2300" dirty="0"/>
              <a:t> use case, PDC </a:t>
            </a:r>
            <a:r>
              <a:rPr lang="fr-BE" sz="2300" dirty="0" err="1"/>
              <a:t>coatings</a:t>
            </a:r>
            <a:r>
              <a:rPr lang="fr-BE" sz="2300" dirty="0"/>
              <a:t> in </a:t>
            </a:r>
            <a:r>
              <a:rPr lang="fr-BE" sz="2300" dirty="0" err="1"/>
              <a:t>petrochemical</a:t>
            </a:r>
            <a:r>
              <a:rPr lang="fr-BE" sz="2300" dirty="0"/>
              <a:t> use case (WP7)</a:t>
            </a:r>
            <a:endParaRPr lang="en-US" sz="2300" dirty="0"/>
          </a:p>
          <a:p>
            <a:pPr marL="342900" indent="-342900"/>
            <a:r>
              <a:rPr lang="en-US" sz="2300" dirty="0"/>
              <a:t>Promoting and disseminating the results of the project (WP8&amp;9)</a:t>
            </a:r>
          </a:p>
          <a:p>
            <a:pPr marL="342900" indent="-342900"/>
            <a:endParaRPr lang="en-BE" dirty="0"/>
          </a:p>
        </p:txBody>
      </p:sp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F945D24E-B64A-4598-93D7-CA6DD5FDD824}"/>
              </a:ext>
            </a:extLst>
          </p:cNvPr>
          <p:cNvSpPr txBox="1">
            <a:spLocks/>
          </p:cNvSpPr>
          <p:nvPr/>
        </p:nvSpPr>
        <p:spPr>
          <a:xfrm>
            <a:off x="11614150" y="6375401"/>
            <a:ext cx="577850" cy="29396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238A71-85F0-47A2-A4FA-9B7E3548ECF0}" type="slidenum">
              <a:rPr lang="it-IT" sz="1100" smtClean="0">
                <a:solidFill>
                  <a:srgbClr val="9A9DA0"/>
                </a:solidFill>
                <a:latin typeface="Verdana" panose="020B0604030504040204" pitchFamily="34" charset="0"/>
              </a:rPr>
              <a:pPr/>
              <a:t>6</a:t>
            </a:fld>
            <a:endParaRPr lang="it-IT" sz="1100" dirty="0">
              <a:solidFill>
                <a:srgbClr val="9A9DA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047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D8C386C-81E8-4358-88B5-EB8A24704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4155"/>
            <a:ext cx="10584560" cy="1358032"/>
          </a:xfrm>
        </p:spPr>
        <p:txBody>
          <a:bodyPr/>
          <a:lstStyle/>
          <a:p>
            <a:r>
              <a:rPr lang="it-IT" dirty="0"/>
              <a:t>ACHIEF Workplan</a:t>
            </a:r>
          </a:p>
        </p:txBody>
      </p:sp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F945D24E-B64A-4598-93D7-CA6DD5FDD824}"/>
              </a:ext>
            </a:extLst>
          </p:cNvPr>
          <p:cNvSpPr txBox="1">
            <a:spLocks/>
          </p:cNvSpPr>
          <p:nvPr/>
        </p:nvSpPr>
        <p:spPr>
          <a:xfrm>
            <a:off x="11614150" y="6375401"/>
            <a:ext cx="577850" cy="29396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238A71-85F0-47A2-A4FA-9B7E3548ECF0}" type="slidenum">
              <a:rPr lang="it-IT" sz="1100" smtClean="0">
                <a:solidFill>
                  <a:srgbClr val="9A9DA0"/>
                </a:solidFill>
                <a:latin typeface="Verdana" panose="020B0604030504040204" pitchFamily="34" charset="0"/>
              </a:rPr>
              <a:pPr/>
              <a:t>7</a:t>
            </a:fld>
            <a:endParaRPr lang="it-IT" sz="1100" dirty="0">
              <a:solidFill>
                <a:srgbClr val="9A9DA0"/>
              </a:solidFill>
              <a:latin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08475E-2108-4D7B-B12A-4DB385CF1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663" y="1556792"/>
            <a:ext cx="1030605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95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16EC88F0-BF72-4CE4-9995-C255A1DBF0DE}"/>
              </a:ext>
            </a:extLst>
          </p:cNvPr>
          <p:cNvSpPr/>
          <p:nvPr/>
        </p:nvSpPr>
        <p:spPr>
          <a:xfrm>
            <a:off x="1384806" y="2490552"/>
            <a:ext cx="1824876" cy="36411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D8C386C-81E8-4358-88B5-EB8A24704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4155"/>
            <a:ext cx="10584560" cy="1358032"/>
          </a:xfrm>
        </p:spPr>
        <p:txBody>
          <a:bodyPr/>
          <a:lstStyle/>
          <a:p>
            <a:r>
              <a:rPr lang="it-IT" dirty="0"/>
              <a:t>ACHIEF value chain</a:t>
            </a:r>
          </a:p>
        </p:txBody>
      </p:sp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F945D24E-B64A-4598-93D7-CA6DD5FDD824}"/>
              </a:ext>
            </a:extLst>
          </p:cNvPr>
          <p:cNvSpPr txBox="1">
            <a:spLocks/>
          </p:cNvSpPr>
          <p:nvPr/>
        </p:nvSpPr>
        <p:spPr>
          <a:xfrm>
            <a:off x="11614150" y="6375401"/>
            <a:ext cx="577850" cy="29396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238A71-85F0-47A2-A4FA-9B7E3548ECF0}" type="slidenum">
              <a:rPr lang="it-IT" sz="1100" smtClean="0">
                <a:solidFill>
                  <a:srgbClr val="9A9DA0"/>
                </a:solidFill>
                <a:latin typeface="Verdana" panose="020B0604030504040204" pitchFamily="34" charset="0"/>
              </a:rPr>
              <a:pPr/>
              <a:t>8</a:t>
            </a:fld>
            <a:endParaRPr lang="it-IT" sz="1100" dirty="0">
              <a:solidFill>
                <a:srgbClr val="9A9DA0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E4A74D4-ED4E-4407-B379-20C9239E18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0916337"/>
              </p:ext>
            </p:extLst>
          </p:nvPr>
        </p:nvGraphicFramePr>
        <p:xfrm>
          <a:off x="1415480" y="1628800"/>
          <a:ext cx="9073008" cy="662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FC0AE1EE-1D9A-4A7A-9E86-2EFD77764E29}"/>
              </a:ext>
            </a:extLst>
          </p:cNvPr>
          <p:cNvSpPr/>
          <p:nvPr/>
        </p:nvSpPr>
        <p:spPr>
          <a:xfrm>
            <a:off x="1395474" y="3774591"/>
            <a:ext cx="1820205" cy="1080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&amp; Modeling</a:t>
            </a:r>
            <a:endParaRPr lang="en-NL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CD2FA6EE-5820-45D1-AE10-DF3516E9A1A0}"/>
              </a:ext>
            </a:extLst>
          </p:cNvPr>
          <p:cNvSpPr/>
          <p:nvPr/>
        </p:nvSpPr>
        <p:spPr>
          <a:xfrm>
            <a:off x="8295527" y="3774591"/>
            <a:ext cx="2376264" cy="1080120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solidFill>
              <a:srgbClr val="0F5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4714BF-C2F9-498D-AC24-4C6143352025}"/>
              </a:ext>
            </a:extLst>
          </p:cNvPr>
          <p:cNvSpPr/>
          <p:nvPr/>
        </p:nvSpPr>
        <p:spPr>
          <a:xfrm>
            <a:off x="3226348" y="3774591"/>
            <a:ext cx="1656184" cy="10801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5E9BC6-A65B-4823-9107-EF709F6ABD16}"/>
              </a:ext>
            </a:extLst>
          </p:cNvPr>
          <p:cNvSpPr/>
          <p:nvPr/>
        </p:nvSpPr>
        <p:spPr>
          <a:xfrm>
            <a:off x="4881064" y="3774591"/>
            <a:ext cx="1814208" cy="1080120"/>
          </a:xfrm>
          <a:prstGeom prst="rect">
            <a:avLst/>
          </a:prstGeom>
          <a:solidFill>
            <a:srgbClr val="AFCDE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A1993A-3ADC-4C3F-B8E7-864F32C760BD}"/>
              </a:ext>
            </a:extLst>
          </p:cNvPr>
          <p:cNvSpPr/>
          <p:nvPr/>
        </p:nvSpPr>
        <p:spPr>
          <a:xfrm>
            <a:off x="6705601" y="3774591"/>
            <a:ext cx="1589926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A80F9A-A1AC-48EA-8040-F9D709366FCE}"/>
              </a:ext>
            </a:extLst>
          </p:cNvPr>
          <p:cNvSpPr/>
          <p:nvPr/>
        </p:nvSpPr>
        <p:spPr>
          <a:xfrm>
            <a:off x="1404821" y="2492896"/>
            <a:ext cx="1820205" cy="1080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4A89C491-A1CF-484D-BB4E-041210219A5A}"/>
              </a:ext>
            </a:extLst>
          </p:cNvPr>
          <p:cNvSpPr/>
          <p:nvPr/>
        </p:nvSpPr>
        <p:spPr>
          <a:xfrm>
            <a:off x="8304874" y="2492896"/>
            <a:ext cx="2376264" cy="1080120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solidFill>
              <a:srgbClr val="0F5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1CA3FD-475D-49B1-9C5E-7C74F8ED1EE4}"/>
              </a:ext>
            </a:extLst>
          </p:cNvPr>
          <p:cNvSpPr/>
          <p:nvPr/>
        </p:nvSpPr>
        <p:spPr>
          <a:xfrm>
            <a:off x="3235695" y="2492896"/>
            <a:ext cx="1656184" cy="10801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5733C0-D0EF-4D54-ACD0-D2C62A8037F2}"/>
              </a:ext>
            </a:extLst>
          </p:cNvPr>
          <p:cNvSpPr/>
          <p:nvPr/>
        </p:nvSpPr>
        <p:spPr>
          <a:xfrm>
            <a:off x="4890411" y="2492896"/>
            <a:ext cx="1814208" cy="1080120"/>
          </a:xfrm>
          <a:prstGeom prst="rect">
            <a:avLst/>
          </a:prstGeom>
          <a:solidFill>
            <a:srgbClr val="AFCDE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8CE33A-343D-4635-A325-6B37DB6A9AF6}"/>
              </a:ext>
            </a:extLst>
          </p:cNvPr>
          <p:cNvSpPr/>
          <p:nvPr/>
        </p:nvSpPr>
        <p:spPr>
          <a:xfrm>
            <a:off x="6714948" y="2492896"/>
            <a:ext cx="1589926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A09AF6-8A8D-40F7-B52F-7DEA3A6CD043}"/>
              </a:ext>
            </a:extLst>
          </p:cNvPr>
          <p:cNvSpPr/>
          <p:nvPr/>
        </p:nvSpPr>
        <p:spPr>
          <a:xfrm>
            <a:off x="1395474" y="5051598"/>
            <a:ext cx="1820205" cy="1080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AF6289AF-7030-4F07-B1CB-C8AE1ECCE4C2}"/>
              </a:ext>
            </a:extLst>
          </p:cNvPr>
          <p:cNvSpPr/>
          <p:nvPr/>
        </p:nvSpPr>
        <p:spPr>
          <a:xfrm>
            <a:off x="8295527" y="5051598"/>
            <a:ext cx="2376264" cy="1080120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solidFill>
              <a:srgbClr val="0F5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A2EB508-5B7B-45F5-BBF1-890CCD61DF59}"/>
              </a:ext>
            </a:extLst>
          </p:cNvPr>
          <p:cNvSpPr/>
          <p:nvPr/>
        </p:nvSpPr>
        <p:spPr>
          <a:xfrm>
            <a:off x="3226348" y="5051598"/>
            <a:ext cx="1656184" cy="10801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C883520-D508-487F-B059-8F42394AB36F}"/>
              </a:ext>
            </a:extLst>
          </p:cNvPr>
          <p:cNvSpPr/>
          <p:nvPr/>
        </p:nvSpPr>
        <p:spPr>
          <a:xfrm>
            <a:off x="4881064" y="5051598"/>
            <a:ext cx="1814208" cy="1080120"/>
          </a:xfrm>
          <a:prstGeom prst="rect">
            <a:avLst/>
          </a:prstGeom>
          <a:solidFill>
            <a:srgbClr val="AFCDE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0F1FB5-0E33-46C1-A76E-6FA88DA9B04F}"/>
              </a:ext>
            </a:extLst>
          </p:cNvPr>
          <p:cNvSpPr/>
          <p:nvPr/>
        </p:nvSpPr>
        <p:spPr>
          <a:xfrm>
            <a:off x="6705601" y="5051598"/>
            <a:ext cx="1589926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F8F2A5-2504-4575-861B-F0146E5BABD9}"/>
              </a:ext>
            </a:extLst>
          </p:cNvPr>
          <p:cNvSpPr txBox="1"/>
          <p:nvPr/>
        </p:nvSpPr>
        <p:spPr>
          <a:xfrm>
            <a:off x="3323024" y="2537934"/>
            <a:ext cx="147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HEA Coatings and bulk</a:t>
            </a:r>
            <a:endParaRPr lang="en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4DD39C-3DE1-43E9-ACB3-B2A262838EE3}"/>
              </a:ext>
            </a:extLst>
          </p:cNvPr>
          <p:cNvSpPr txBox="1"/>
          <p:nvPr/>
        </p:nvSpPr>
        <p:spPr>
          <a:xfrm>
            <a:off x="3158181" y="3751653"/>
            <a:ext cx="17322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New PDC composition design to validation</a:t>
            </a:r>
            <a:endParaRPr lang="en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6C64011-A8B3-4678-AA25-B38103CDFDCF}"/>
              </a:ext>
            </a:extLst>
          </p:cNvPr>
          <p:cNvSpPr txBox="1"/>
          <p:nvPr/>
        </p:nvSpPr>
        <p:spPr>
          <a:xfrm>
            <a:off x="3209682" y="5157129"/>
            <a:ext cx="1732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Steel grades</a:t>
            </a:r>
            <a:endParaRPr lang="en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BBCD15-4D1A-4F46-A6FB-DB4D2FA5C6AF}"/>
              </a:ext>
            </a:extLst>
          </p:cNvPr>
          <p:cNvSpPr txBox="1"/>
          <p:nvPr/>
        </p:nvSpPr>
        <p:spPr>
          <a:xfrm>
            <a:off x="4902208" y="2520387"/>
            <a:ext cx="1732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Lased DED LBM</a:t>
            </a:r>
            <a:endParaRPr lang="en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080206-802B-4580-8512-A29ECAD3562E}"/>
              </a:ext>
            </a:extLst>
          </p:cNvPr>
          <p:cNvSpPr txBox="1"/>
          <p:nvPr/>
        </p:nvSpPr>
        <p:spPr>
          <a:xfrm>
            <a:off x="4942964" y="3813137"/>
            <a:ext cx="1732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Coating application on parts</a:t>
            </a:r>
            <a:endParaRPr lang="en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4D6578-F04C-46BD-A6E1-F0C1A7B3F123}"/>
              </a:ext>
            </a:extLst>
          </p:cNvPr>
          <p:cNvSpPr txBox="1"/>
          <p:nvPr/>
        </p:nvSpPr>
        <p:spPr>
          <a:xfrm>
            <a:off x="4922053" y="5167810"/>
            <a:ext cx="1732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Steel grades casting</a:t>
            </a:r>
            <a:endParaRPr lang="en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55CFE20-1F50-4815-835A-CD993406938A}"/>
              </a:ext>
            </a:extLst>
          </p:cNvPr>
          <p:cNvSpPr txBox="1"/>
          <p:nvPr/>
        </p:nvSpPr>
        <p:spPr>
          <a:xfrm>
            <a:off x="6672273" y="5157129"/>
            <a:ext cx="1732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Integrated process</a:t>
            </a:r>
            <a:endParaRPr lang="en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DEB693-4075-478D-A5CF-FEDF5F39C517}"/>
              </a:ext>
            </a:extLst>
          </p:cNvPr>
          <p:cNvSpPr txBox="1"/>
          <p:nvPr/>
        </p:nvSpPr>
        <p:spPr>
          <a:xfrm>
            <a:off x="6664532" y="3850641"/>
            <a:ext cx="1732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Coated parts</a:t>
            </a:r>
            <a:endParaRPr lang="en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B1AE619-34AC-4CC8-8E7B-9D7BF7E54FD0}"/>
              </a:ext>
            </a:extLst>
          </p:cNvPr>
          <p:cNvSpPr txBox="1"/>
          <p:nvPr/>
        </p:nvSpPr>
        <p:spPr>
          <a:xfrm>
            <a:off x="6643796" y="2531068"/>
            <a:ext cx="1732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Powder supply</a:t>
            </a:r>
            <a:endParaRPr lang="en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E0C0B6-836C-46ED-88CD-85D51D3C2F37}"/>
              </a:ext>
            </a:extLst>
          </p:cNvPr>
          <p:cNvSpPr txBox="1"/>
          <p:nvPr/>
        </p:nvSpPr>
        <p:spPr>
          <a:xfrm>
            <a:off x="8345953" y="2552816"/>
            <a:ext cx="1732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Instrumented industrial pilots</a:t>
            </a:r>
            <a:endParaRPr lang="en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2A41FC7-DB98-406C-8294-BA0233A94D5E}"/>
              </a:ext>
            </a:extLst>
          </p:cNvPr>
          <p:cNvSpPr txBox="1"/>
          <p:nvPr/>
        </p:nvSpPr>
        <p:spPr>
          <a:xfrm>
            <a:off x="8345954" y="3813137"/>
            <a:ext cx="1732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Instrumented industrial pilots</a:t>
            </a:r>
            <a:endParaRPr lang="en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BCAB5EF-1F1D-4B48-B54E-99B8D3472A7D}"/>
              </a:ext>
            </a:extLst>
          </p:cNvPr>
          <p:cNvSpPr txBox="1"/>
          <p:nvPr/>
        </p:nvSpPr>
        <p:spPr>
          <a:xfrm>
            <a:off x="8345954" y="5068438"/>
            <a:ext cx="1732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Instrumented industrial pilots</a:t>
            </a:r>
            <a:endParaRPr lang="en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" name="Picture 42" descr="Icon&#10;&#10;Description automatically generated with medium confidence">
            <a:extLst>
              <a:ext uri="{FF2B5EF4-FFF2-40B4-BE49-F238E27FC236}">
                <a16:creationId xmlns:a16="http://schemas.microsoft.com/office/drawing/2014/main" id="{A0729D71-A459-457D-B095-A81CD5EDC1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203" y="3160482"/>
            <a:ext cx="752436" cy="309753"/>
          </a:xfrm>
          <a:prstGeom prst="rect">
            <a:avLst/>
          </a:prstGeom>
        </p:spPr>
      </p:pic>
      <p:pic>
        <p:nvPicPr>
          <p:cNvPr id="45" name="Picture 44" descr="Icon&#10;&#10;Description automatically generated with medium confidence">
            <a:extLst>
              <a:ext uri="{FF2B5EF4-FFF2-40B4-BE49-F238E27FC236}">
                <a16:creationId xmlns:a16="http://schemas.microsoft.com/office/drawing/2014/main" id="{3211E983-E823-4828-B220-01F40DE3C7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874" y="4536999"/>
            <a:ext cx="883376" cy="241548"/>
          </a:xfrm>
          <a:prstGeom prst="rect">
            <a:avLst/>
          </a:prstGeom>
        </p:spPr>
      </p:pic>
      <p:pic>
        <p:nvPicPr>
          <p:cNvPr id="47" name="Picture 46" descr="Shape&#10;&#10;Description automatically generated with medium confidence">
            <a:extLst>
              <a:ext uri="{FF2B5EF4-FFF2-40B4-BE49-F238E27FC236}">
                <a16:creationId xmlns:a16="http://schemas.microsoft.com/office/drawing/2014/main" id="{438DCD6F-6ABC-48B4-8DBC-87D01DCB0F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593" y="3225733"/>
            <a:ext cx="1050944" cy="240978"/>
          </a:xfrm>
          <a:prstGeom prst="rect">
            <a:avLst/>
          </a:prstGeom>
        </p:spPr>
      </p:pic>
      <p:pic>
        <p:nvPicPr>
          <p:cNvPr id="49" name="Picture 48" descr="Logo, company name&#10;&#10;Description automatically generated">
            <a:extLst>
              <a:ext uri="{FF2B5EF4-FFF2-40B4-BE49-F238E27FC236}">
                <a16:creationId xmlns:a16="http://schemas.microsoft.com/office/drawing/2014/main" id="{252D26A5-1869-42D3-AA65-1CD0146E30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572" y="2694779"/>
            <a:ext cx="523220" cy="523220"/>
          </a:xfrm>
          <a:prstGeom prst="rect">
            <a:avLst/>
          </a:prstGeom>
        </p:spPr>
      </p:pic>
      <p:pic>
        <p:nvPicPr>
          <p:cNvPr id="51" name="Picture 50" descr="Logo, company name&#10;&#10;Description automatically generated">
            <a:extLst>
              <a:ext uri="{FF2B5EF4-FFF2-40B4-BE49-F238E27FC236}">
                <a16:creationId xmlns:a16="http://schemas.microsoft.com/office/drawing/2014/main" id="{700D6DEE-704E-4276-9DF7-AC7DD9F280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210" y="4783280"/>
            <a:ext cx="1147731" cy="445920"/>
          </a:xfrm>
          <a:prstGeom prst="rect">
            <a:avLst/>
          </a:prstGeom>
        </p:spPr>
      </p:pic>
      <p:pic>
        <p:nvPicPr>
          <p:cNvPr id="53" name="Picture 52" descr="Logo&#10;&#10;Description automatically generated">
            <a:extLst>
              <a:ext uri="{FF2B5EF4-FFF2-40B4-BE49-F238E27FC236}">
                <a16:creationId xmlns:a16="http://schemas.microsoft.com/office/drawing/2014/main" id="{EE8A2A9F-56C4-4E33-8895-0E55B254B4D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105" y="4290852"/>
            <a:ext cx="625946" cy="509103"/>
          </a:xfrm>
          <a:prstGeom prst="rect">
            <a:avLst/>
          </a:prstGeom>
        </p:spPr>
      </p:pic>
      <p:pic>
        <p:nvPicPr>
          <p:cNvPr id="55" name="Picture 54" descr="Text&#10;&#10;Description automatically generated">
            <a:extLst>
              <a:ext uri="{FF2B5EF4-FFF2-40B4-BE49-F238E27FC236}">
                <a16:creationId xmlns:a16="http://schemas.microsoft.com/office/drawing/2014/main" id="{647EA002-7920-4B69-B9DE-55B87D1F4E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174" y="2923720"/>
            <a:ext cx="860588" cy="516353"/>
          </a:xfrm>
          <a:prstGeom prst="rect">
            <a:avLst/>
          </a:prstGeom>
        </p:spPr>
      </p:pic>
      <p:pic>
        <p:nvPicPr>
          <p:cNvPr id="57" name="Picture 56" descr="Logo, company name&#10;&#10;Description automatically generated">
            <a:extLst>
              <a:ext uri="{FF2B5EF4-FFF2-40B4-BE49-F238E27FC236}">
                <a16:creationId xmlns:a16="http://schemas.microsoft.com/office/drawing/2014/main" id="{E4159DE0-396B-4322-88E2-FA417C5633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774" y="4208890"/>
            <a:ext cx="944893" cy="439375"/>
          </a:xfrm>
          <a:prstGeom prst="rect">
            <a:avLst/>
          </a:prstGeom>
        </p:spPr>
      </p:pic>
      <p:pic>
        <p:nvPicPr>
          <p:cNvPr id="59" name="Picture 58" descr="Logo&#10;&#10;Description automatically generated">
            <a:extLst>
              <a:ext uri="{FF2B5EF4-FFF2-40B4-BE49-F238E27FC236}">
                <a16:creationId xmlns:a16="http://schemas.microsoft.com/office/drawing/2014/main" id="{A1D19D25-2FDB-4BB5-9428-77471CF1A55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15" y="3329216"/>
            <a:ext cx="1120056" cy="753054"/>
          </a:xfrm>
          <a:prstGeom prst="rect">
            <a:avLst/>
          </a:prstGeom>
        </p:spPr>
      </p:pic>
      <p:pic>
        <p:nvPicPr>
          <p:cNvPr id="61" name="Picture 60" descr="Logo, company name&#10;&#10;Description automatically generated">
            <a:extLst>
              <a:ext uri="{FF2B5EF4-FFF2-40B4-BE49-F238E27FC236}">
                <a16:creationId xmlns:a16="http://schemas.microsoft.com/office/drawing/2014/main" id="{C09182C4-2C41-48C0-8251-55A5264077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307" y="3967097"/>
            <a:ext cx="523220" cy="523220"/>
          </a:xfrm>
          <a:prstGeom prst="rect">
            <a:avLst/>
          </a:prstGeom>
        </p:spPr>
      </p:pic>
      <p:pic>
        <p:nvPicPr>
          <p:cNvPr id="62" name="Picture 61" descr="Logo, company name&#10;&#10;Description automatically generated">
            <a:extLst>
              <a:ext uri="{FF2B5EF4-FFF2-40B4-BE49-F238E27FC236}">
                <a16:creationId xmlns:a16="http://schemas.microsoft.com/office/drawing/2014/main" id="{916154FC-54A1-496F-9A15-49387C9DC0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607" y="5551503"/>
            <a:ext cx="523220" cy="523220"/>
          </a:xfrm>
          <a:prstGeom prst="rect">
            <a:avLst/>
          </a:prstGeom>
        </p:spPr>
      </p:pic>
      <p:pic>
        <p:nvPicPr>
          <p:cNvPr id="63" name="Picture 62" descr="Icon&#10;&#10;Description automatically generated with medium confidence">
            <a:extLst>
              <a:ext uri="{FF2B5EF4-FFF2-40B4-BE49-F238E27FC236}">
                <a16:creationId xmlns:a16="http://schemas.microsoft.com/office/drawing/2014/main" id="{C933F691-E58C-43C6-A657-70E4AF01CD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955" y="5741739"/>
            <a:ext cx="883376" cy="241548"/>
          </a:xfrm>
          <a:prstGeom prst="rect">
            <a:avLst/>
          </a:prstGeom>
        </p:spPr>
      </p:pic>
      <p:pic>
        <p:nvPicPr>
          <p:cNvPr id="64" name="Picture 63" descr="Shape&#10;&#10;Description automatically generated with medium confidence">
            <a:extLst>
              <a:ext uri="{FF2B5EF4-FFF2-40B4-BE49-F238E27FC236}">
                <a16:creationId xmlns:a16="http://schemas.microsoft.com/office/drawing/2014/main" id="{76F5B011-68C9-41BA-AF37-E03E45F058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597" y="4536999"/>
            <a:ext cx="1050944" cy="240978"/>
          </a:xfrm>
          <a:prstGeom prst="rect">
            <a:avLst/>
          </a:prstGeom>
        </p:spPr>
      </p:pic>
      <p:pic>
        <p:nvPicPr>
          <p:cNvPr id="65" name="Picture 64" descr="Logo, company name&#10;&#10;Description automatically generated">
            <a:extLst>
              <a:ext uri="{FF2B5EF4-FFF2-40B4-BE49-F238E27FC236}">
                <a16:creationId xmlns:a16="http://schemas.microsoft.com/office/drawing/2014/main" id="{CAC889F5-B765-481F-A48E-3F1CB088E27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121" y="5522051"/>
            <a:ext cx="944893" cy="439375"/>
          </a:xfrm>
          <a:prstGeom prst="rect">
            <a:avLst/>
          </a:prstGeom>
        </p:spPr>
      </p:pic>
      <p:pic>
        <p:nvPicPr>
          <p:cNvPr id="66" name="Picture 65" descr="Logo&#10;&#10;Description automatically generated">
            <a:extLst>
              <a:ext uri="{FF2B5EF4-FFF2-40B4-BE49-F238E27FC236}">
                <a16:creationId xmlns:a16="http://schemas.microsoft.com/office/drawing/2014/main" id="{FE155CD3-174F-45A3-9422-3D0864CB9F9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352" y="2866710"/>
            <a:ext cx="625946" cy="509103"/>
          </a:xfrm>
          <a:prstGeom prst="rect">
            <a:avLst/>
          </a:prstGeom>
        </p:spPr>
      </p:pic>
      <p:pic>
        <p:nvPicPr>
          <p:cNvPr id="67" name="Picture 66" descr="Logo, company name&#10;&#10;Description automatically generated">
            <a:extLst>
              <a:ext uri="{FF2B5EF4-FFF2-40B4-BE49-F238E27FC236}">
                <a16:creationId xmlns:a16="http://schemas.microsoft.com/office/drawing/2014/main" id="{2186F4D6-68AA-495C-A153-3C32FB0EDA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39" y="2805846"/>
            <a:ext cx="974312" cy="378543"/>
          </a:xfrm>
          <a:prstGeom prst="rect">
            <a:avLst/>
          </a:prstGeom>
        </p:spPr>
      </p:pic>
      <p:pic>
        <p:nvPicPr>
          <p:cNvPr id="68" name="Picture 67" descr="Logo&#10;&#10;Description automatically generated">
            <a:extLst>
              <a:ext uri="{FF2B5EF4-FFF2-40B4-BE49-F238E27FC236}">
                <a16:creationId xmlns:a16="http://schemas.microsoft.com/office/drawing/2014/main" id="{D2A0DEA1-387A-4503-8AAF-B585B5927C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096" y="3130582"/>
            <a:ext cx="757215" cy="509103"/>
          </a:xfrm>
          <a:prstGeom prst="rect">
            <a:avLst/>
          </a:prstGeom>
        </p:spPr>
      </p:pic>
      <p:pic>
        <p:nvPicPr>
          <p:cNvPr id="69" name="Picture 68" descr="Logo, company name&#10;&#10;Description automatically generated">
            <a:extLst>
              <a:ext uri="{FF2B5EF4-FFF2-40B4-BE49-F238E27FC236}">
                <a16:creationId xmlns:a16="http://schemas.microsoft.com/office/drawing/2014/main" id="{9B6DCC8A-EEED-47DA-93BE-32247C2CA5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471" y="3120640"/>
            <a:ext cx="974312" cy="378543"/>
          </a:xfrm>
          <a:prstGeom prst="rect">
            <a:avLst/>
          </a:prstGeom>
        </p:spPr>
      </p:pic>
      <p:pic>
        <p:nvPicPr>
          <p:cNvPr id="70" name="Picture 69" descr="Logo&#10;&#10;Description automatically generated">
            <a:extLst>
              <a:ext uri="{FF2B5EF4-FFF2-40B4-BE49-F238E27FC236}">
                <a16:creationId xmlns:a16="http://schemas.microsoft.com/office/drawing/2014/main" id="{BCFD22B1-C667-43CE-90FF-2E0DA4F6F1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259" y="4454599"/>
            <a:ext cx="476228" cy="387332"/>
          </a:xfrm>
          <a:prstGeom prst="rect">
            <a:avLst/>
          </a:prstGeom>
        </p:spPr>
      </p:pic>
      <p:pic>
        <p:nvPicPr>
          <p:cNvPr id="71" name="Picture 70" descr="Logo&#10;&#10;Description automatically generated">
            <a:extLst>
              <a:ext uri="{FF2B5EF4-FFF2-40B4-BE49-F238E27FC236}">
                <a16:creationId xmlns:a16="http://schemas.microsoft.com/office/drawing/2014/main" id="{D324D3B0-604D-4030-8DE9-9D6AAB9C4D9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55" y="5563331"/>
            <a:ext cx="698597" cy="392961"/>
          </a:xfrm>
          <a:prstGeom prst="rect">
            <a:avLst/>
          </a:prstGeom>
        </p:spPr>
      </p:pic>
      <p:pic>
        <p:nvPicPr>
          <p:cNvPr id="72" name="Picture 71" descr="Logo&#10;&#10;Description automatically generated">
            <a:extLst>
              <a:ext uri="{FF2B5EF4-FFF2-40B4-BE49-F238E27FC236}">
                <a16:creationId xmlns:a16="http://schemas.microsoft.com/office/drawing/2014/main" id="{D0055B2F-8ACE-42F5-9CA0-AEE798B5F4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216" y="5566771"/>
            <a:ext cx="698597" cy="392961"/>
          </a:xfrm>
          <a:prstGeom prst="rect">
            <a:avLst/>
          </a:prstGeom>
        </p:spPr>
      </p:pic>
      <p:sp>
        <p:nvSpPr>
          <p:cNvPr id="73" name="Flowchart: Connector 72">
            <a:extLst>
              <a:ext uri="{FF2B5EF4-FFF2-40B4-BE49-F238E27FC236}">
                <a16:creationId xmlns:a16="http://schemas.microsoft.com/office/drawing/2014/main" id="{07995416-0A93-4288-959E-F78236B14FB0}"/>
              </a:ext>
            </a:extLst>
          </p:cNvPr>
          <p:cNvSpPr/>
          <p:nvPr/>
        </p:nvSpPr>
        <p:spPr>
          <a:xfrm>
            <a:off x="836944" y="2799544"/>
            <a:ext cx="476711" cy="496980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NL" dirty="0"/>
          </a:p>
        </p:txBody>
      </p:sp>
      <p:sp>
        <p:nvSpPr>
          <p:cNvPr id="74" name="Flowchart: Connector 73">
            <a:extLst>
              <a:ext uri="{FF2B5EF4-FFF2-40B4-BE49-F238E27FC236}">
                <a16:creationId xmlns:a16="http://schemas.microsoft.com/office/drawing/2014/main" id="{0CDE58A3-3267-49FB-9872-5D95A3A2E2EC}"/>
              </a:ext>
            </a:extLst>
          </p:cNvPr>
          <p:cNvSpPr/>
          <p:nvPr/>
        </p:nvSpPr>
        <p:spPr>
          <a:xfrm>
            <a:off x="825900" y="5303013"/>
            <a:ext cx="476711" cy="496980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NL" dirty="0"/>
          </a:p>
        </p:txBody>
      </p:sp>
      <p:sp>
        <p:nvSpPr>
          <p:cNvPr id="75" name="Flowchart: Connector 74">
            <a:extLst>
              <a:ext uri="{FF2B5EF4-FFF2-40B4-BE49-F238E27FC236}">
                <a16:creationId xmlns:a16="http://schemas.microsoft.com/office/drawing/2014/main" id="{7A9F9EB5-CE4F-4492-B7D1-67A3CF2D4EE2}"/>
              </a:ext>
            </a:extLst>
          </p:cNvPr>
          <p:cNvSpPr/>
          <p:nvPr/>
        </p:nvSpPr>
        <p:spPr>
          <a:xfrm>
            <a:off x="830550" y="4074747"/>
            <a:ext cx="476711" cy="496980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234535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D8C386C-81E8-4358-88B5-EB8A24704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4155"/>
            <a:ext cx="10584560" cy="1358032"/>
          </a:xfrm>
        </p:spPr>
        <p:txBody>
          <a:bodyPr/>
          <a:lstStyle/>
          <a:p>
            <a:r>
              <a:rPr lang="it-IT" dirty="0"/>
              <a:t>From TRL 3 to TRL5</a:t>
            </a:r>
          </a:p>
        </p:txBody>
      </p:sp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F945D24E-B64A-4598-93D7-CA6DD5FDD824}"/>
              </a:ext>
            </a:extLst>
          </p:cNvPr>
          <p:cNvSpPr txBox="1">
            <a:spLocks/>
          </p:cNvSpPr>
          <p:nvPr/>
        </p:nvSpPr>
        <p:spPr>
          <a:xfrm>
            <a:off x="11614150" y="6375401"/>
            <a:ext cx="577850" cy="29396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238A71-85F0-47A2-A4FA-9B7E3548ECF0}" type="slidenum">
              <a:rPr lang="it-IT" sz="1100" smtClean="0">
                <a:solidFill>
                  <a:srgbClr val="9A9DA0"/>
                </a:solidFill>
                <a:latin typeface="Verdana" panose="020B0604030504040204" pitchFamily="34" charset="0"/>
              </a:rPr>
              <a:pPr/>
              <a:t>9</a:t>
            </a:fld>
            <a:endParaRPr lang="it-IT" sz="1100" dirty="0">
              <a:solidFill>
                <a:srgbClr val="9A9DA0"/>
              </a:solidFill>
              <a:latin typeface="Verdana" panose="020B0604030504040204" pitchFamily="34" charset="0"/>
            </a:endParaRPr>
          </a:p>
        </p:txBody>
      </p:sp>
      <p:grpSp>
        <p:nvGrpSpPr>
          <p:cNvPr id="15" name="Groupe 3">
            <a:extLst>
              <a:ext uri="{FF2B5EF4-FFF2-40B4-BE49-F238E27FC236}">
                <a16:creationId xmlns:a16="http://schemas.microsoft.com/office/drawing/2014/main" id="{7D875618-F873-4F7A-90F8-4336DFBC3AAC}"/>
              </a:ext>
            </a:extLst>
          </p:cNvPr>
          <p:cNvGrpSpPr/>
          <p:nvPr/>
        </p:nvGrpSpPr>
        <p:grpSpPr>
          <a:xfrm>
            <a:off x="6096000" y="1484838"/>
            <a:ext cx="5810983" cy="4464441"/>
            <a:chOff x="2970071" y="1904233"/>
            <a:chExt cx="5643355" cy="3945090"/>
          </a:xfrm>
        </p:grpSpPr>
        <p:sp>
          <p:nvSpPr>
            <p:cNvPr id="16" name="Shape 2189">
              <a:extLst>
                <a:ext uri="{FF2B5EF4-FFF2-40B4-BE49-F238E27FC236}">
                  <a16:creationId xmlns:a16="http://schemas.microsoft.com/office/drawing/2014/main" id="{2903FA09-BC75-4ECB-BA46-FD0FFE0C066D}"/>
                </a:ext>
              </a:extLst>
            </p:cNvPr>
            <p:cNvSpPr/>
            <p:nvPr/>
          </p:nvSpPr>
          <p:spPr>
            <a:xfrm flipH="1">
              <a:off x="2970071" y="4138372"/>
              <a:ext cx="1015378" cy="1299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4835"/>
                    <a:pt x="15394" y="0"/>
                    <a:pt x="7739" y="0"/>
                  </a:cubicBezTo>
                  <a:lnTo>
                    <a:pt x="0" y="0"/>
                  </a:lnTo>
                  <a:lnTo>
                    <a:pt x="0" y="7200"/>
                  </a:lnTo>
                  <a:lnTo>
                    <a:pt x="7739" y="7200"/>
                  </a:lnTo>
                  <a:cubicBezTo>
                    <a:pt x="10291" y="7200"/>
                    <a:pt x="12359" y="8811"/>
                    <a:pt x="12359" y="10800"/>
                  </a:cubicBezTo>
                  <a:cubicBezTo>
                    <a:pt x="12359" y="12788"/>
                    <a:pt x="10291" y="14400"/>
                    <a:pt x="7739" y="14400"/>
                  </a:cubicBezTo>
                  <a:lnTo>
                    <a:pt x="0" y="14400"/>
                  </a:lnTo>
                  <a:lnTo>
                    <a:pt x="0" y="21600"/>
                  </a:lnTo>
                  <a:lnTo>
                    <a:pt x="7739" y="21600"/>
                  </a:lnTo>
                  <a:cubicBezTo>
                    <a:pt x="15394" y="21600"/>
                    <a:pt x="21600" y="16764"/>
                    <a:pt x="21600" y="108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308167">
                <a:lnSpc>
                  <a:spcPct val="110000"/>
                </a:lnSpc>
                <a:spcBef>
                  <a:spcPts val="1583"/>
                </a:spcBef>
                <a:defRPr sz="2000">
                  <a:solidFill>
                    <a:srgbClr val="4C4C4C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1055" dirty="0"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7" name="Shape 2191">
              <a:extLst>
                <a:ext uri="{FF2B5EF4-FFF2-40B4-BE49-F238E27FC236}">
                  <a16:creationId xmlns:a16="http://schemas.microsoft.com/office/drawing/2014/main" id="{8095B8F1-3C36-4692-8742-2A76779893CE}"/>
                </a:ext>
              </a:extLst>
            </p:cNvPr>
            <p:cNvSpPr/>
            <p:nvPr/>
          </p:nvSpPr>
          <p:spPr>
            <a:xfrm flipH="1">
              <a:off x="5442727" y="3271097"/>
              <a:ext cx="1015379" cy="1299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6206" y="0"/>
                    <a:pt x="13861" y="0"/>
                  </a:cubicBezTo>
                  <a:lnTo>
                    <a:pt x="21600" y="0"/>
                  </a:lnTo>
                  <a:lnTo>
                    <a:pt x="21600" y="7200"/>
                  </a:lnTo>
                  <a:lnTo>
                    <a:pt x="13861" y="7200"/>
                  </a:lnTo>
                  <a:cubicBezTo>
                    <a:pt x="11309" y="7200"/>
                    <a:pt x="9241" y="8811"/>
                    <a:pt x="9241" y="10800"/>
                  </a:cubicBezTo>
                  <a:cubicBezTo>
                    <a:pt x="9241" y="12788"/>
                    <a:pt x="11309" y="14400"/>
                    <a:pt x="13861" y="14400"/>
                  </a:cubicBezTo>
                  <a:lnTo>
                    <a:pt x="21600" y="14400"/>
                  </a:lnTo>
                  <a:lnTo>
                    <a:pt x="21600" y="21600"/>
                  </a:lnTo>
                  <a:lnTo>
                    <a:pt x="13861" y="21600"/>
                  </a:lnTo>
                  <a:cubicBezTo>
                    <a:pt x="6206" y="21600"/>
                    <a:pt x="0" y="16764"/>
                    <a:pt x="0" y="108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/>
            </a:p>
          </p:txBody>
        </p:sp>
        <p:sp>
          <p:nvSpPr>
            <p:cNvPr id="18" name="Shape 2193">
              <a:extLst>
                <a:ext uri="{FF2B5EF4-FFF2-40B4-BE49-F238E27FC236}">
                  <a16:creationId xmlns:a16="http://schemas.microsoft.com/office/drawing/2014/main" id="{F3B0EDAC-5A06-491B-BB73-11E206CDC427}"/>
                </a:ext>
              </a:extLst>
            </p:cNvPr>
            <p:cNvSpPr/>
            <p:nvPr/>
          </p:nvSpPr>
          <p:spPr>
            <a:xfrm flipH="1">
              <a:off x="3980200" y="4138373"/>
              <a:ext cx="1469921" cy="433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/>
            </a:p>
          </p:txBody>
        </p:sp>
        <p:sp>
          <p:nvSpPr>
            <p:cNvPr id="19" name="Shape 2195">
              <a:extLst>
                <a:ext uri="{FF2B5EF4-FFF2-40B4-BE49-F238E27FC236}">
                  <a16:creationId xmlns:a16="http://schemas.microsoft.com/office/drawing/2014/main" id="{26BCE667-5819-4744-8B50-4FA0F01B526B}"/>
                </a:ext>
              </a:extLst>
            </p:cNvPr>
            <p:cNvSpPr/>
            <p:nvPr/>
          </p:nvSpPr>
          <p:spPr>
            <a:xfrm flipH="1">
              <a:off x="3976630" y="3271098"/>
              <a:ext cx="1469921" cy="433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/>
            </a:p>
          </p:txBody>
        </p:sp>
        <p:sp>
          <p:nvSpPr>
            <p:cNvPr id="23" name="Shape 2197">
              <a:extLst>
                <a:ext uri="{FF2B5EF4-FFF2-40B4-BE49-F238E27FC236}">
                  <a16:creationId xmlns:a16="http://schemas.microsoft.com/office/drawing/2014/main" id="{E1C09B0B-80C3-499A-ADF7-CA06DAED7C8C}"/>
                </a:ext>
              </a:extLst>
            </p:cNvPr>
            <p:cNvSpPr/>
            <p:nvPr/>
          </p:nvSpPr>
          <p:spPr>
            <a:xfrm flipH="1">
              <a:off x="3980121" y="5006576"/>
              <a:ext cx="2823727" cy="434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42"/>
                  </a:moveTo>
                  <a:lnTo>
                    <a:pt x="21600" y="21600"/>
                  </a:lnTo>
                  <a:lnTo>
                    <a:pt x="21600" y="58"/>
                  </a:lnTo>
                  <a:lnTo>
                    <a:pt x="0" y="0"/>
                  </a:lnTo>
                  <a:lnTo>
                    <a:pt x="0" y="2154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/>
            </a:p>
          </p:txBody>
        </p:sp>
        <p:sp>
          <p:nvSpPr>
            <p:cNvPr id="28" name="Shape 2199">
              <a:extLst>
                <a:ext uri="{FF2B5EF4-FFF2-40B4-BE49-F238E27FC236}">
                  <a16:creationId xmlns:a16="http://schemas.microsoft.com/office/drawing/2014/main" id="{0D7E42A0-0B42-424A-BBFB-2193D98956C9}"/>
                </a:ext>
              </a:extLst>
            </p:cNvPr>
            <p:cNvSpPr/>
            <p:nvPr/>
          </p:nvSpPr>
          <p:spPr>
            <a:xfrm flipH="1">
              <a:off x="2970071" y="2403917"/>
              <a:ext cx="1015378" cy="1299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4835"/>
                    <a:pt x="15394" y="0"/>
                    <a:pt x="7739" y="0"/>
                  </a:cubicBezTo>
                  <a:lnTo>
                    <a:pt x="0" y="0"/>
                  </a:lnTo>
                  <a:lnTo>
                    <a:pt x="0" y="7200"/>
                  </a:lnTo>
                  <a:lnTo>
                    <a:pt x="7739" y="7200"/>
                  </a:lnTo>
                  <a:cubicBezTo>
                    <a:pt x="10291" y="7200"/>
                    <a:pt x="12359" y="8811"/>
                    <a:pt x="12359" y="10800"/>
                  </a:cubicBezTo>
                  <a:cubicBezTo>
                    <a:pt x="12359" y="12788"/>
                    <a:pt x="10291" y="14400"/>
                    <a:pt x="7739" y="14400"/>
                  </a:cubicBezTo>
                  <a:lnTo>
                    <a:pt x="0" y="14400"/>
                  </a:lnTo>
                  <a:lnTo>
                    <a:pt x="0" y="21600"/>
                  </a:lnTo>
                  <a:lnTo>
                    <a:pt x="7739" y="21600"/>
                  </a:lnTo>
                  <a:cubicBezTo>
                    <a:pt x="15394" y="21600"/>
                    <a:pt x="21600" y="16764"/>
                    <a:pt x="21600" y="108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/>
            </a:p>
          </p:txBody>
        </p:sp>
        <p:sp>
          <p:nvSpPr>
            <p:cNvPr id="29" name="Shape 2200">
              <a:extLst>
                <a:ext uri="{FF2B5EF4-FFF2-40B4-BE49-F238E27FC236}">
                  <a16:creationId xmlns:a16="http://schemas.microsoft.com/office/drawing/2014/main" id="{6B81670B-5A70-420B-8492-B9FCA1106D9F}"/>
                </a:ext>
              </a:extLst>
            </p:cNvPr>
            <p:cNvSpPr/>
            <p:nvPr/>
          </p:nvSpPr>
          <p:spPr>
            <a:xfrm flipH="1">
              <a:off x="3152004" y="2581744"/>
              <a:ext cx="675330" cy="958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" y="1831"/>
                  </a:moveTo>
                  <a:lnTo>
                    <a:pt x="16" y="0"/>
                  </a:lnTo>
                  <a:lnTo>
                    <a:pt x="5212" y="0"/>
                  </a:lnTo>
                  <a:lnTo>
                    <a:pt x="5212" y="1831"/>
                  </a:lnTo>
                  <a:cubicBezTo>
                    <a:pt x="5212" y="1831"/>
                    <a:pt x="16" y="1831"/>
                    <a:pt x="16" y="1831"/>
                  </a:cubicBezTo>
                  <a:close/>
                  <a:moveTo>
                    <a:pt x="14188" y="3650"/>
                  </a:moveTo>
                  <a:cubicBezTo>
                    <a:pt x="12923" y="2976"/>
                    <a:pt x="11515" y="2480"/>
                    <a:pt x="9998" y="2174"/>
                  </a:cubicBezTo>
                  <a:lnTo>
                    <a:pt x="10716" y="415"/>
                  </a:lnTo>
                  <a:cubicBezTo>
                    <a:pt x="12543" y="783"/>
                    <a:pt x="14241" y="1380"/>
                    <a:pt x="15763" y="2192"/>
                  </a:cubicBezTo>
                  <a:cubicBezTo>
                    <a:pt x="15763" y="2192"/>
                    <a:pt x="14188" y="3650"/>
                    <a:pt x="14188" y="3650"/>
                  </a:cubicBezTo>
                  <a:close/>
                  <a:moveTo>
                    <a:pt x="19038" y="9157"/>
                  </a:moveTo>
                  <a:cubicBezTo>
                    <a:pt x="18750" y="8068"/>
                    <a:pt x="18180" y="7034"/>
                    <a:pt x="17347" y="6088"/>
                  </a:cubicBezTo>
                  <a:lnTo>
                    <a:pt x="19559" y="5123"/>
                  </a:lnTo>
                  <a:cubicBezTo>
                    <a:pt x="20567" y="6264"/>
                    <a:pt x="21252" y="7509"/>
                    <a:pt x="21600" y="8823"/>
                  </a:cubicBezTo>
                  <a:cubicBezTo>
                    <a:pt x="21600" y="8823"/>
                    <a:pt x="19038" y="9157"/>
                    <a:pt x="19038" y="9157"/>
                  </a:cubicBezTo>
                  <a:close/>
                  <a:moveTo>
                    <a:pt x="19550" y="16486"/>
                  </a:moveTo>
                  <a:lnTo>
                    <a:pt x="17338" y="15519"/>
                  </a:lnTo>
                  <a:cubicBezTo>
                    <a:pt x="18175" y="14573"/>
                    <a:pt x="18746" y="13542"/>
                    <a:pt x="19037" y="12451"/>
                  </a:cubicBezTo>
                  <a:lnTo>
                    <a:pt x="21596" y="12788"/>
                  </a:lnTo>
                  <a:cubicBezTo>
                    <a:pt x="21248" y="14102"/>
                    <a:pt x="20559" y="15346"/>
                    <a:pt x="19550" y="16486"/>
                  </a:cubicBezTo>
                  <a:close/>
                  <a:moveTo>
                    <a:pt x="10700" y="21187"/>
                  </a:moveTo>
                  <a:lnTo>
                    <a:pt x="9985" y="19427"/>
                  </a:lnTo>
                  <a:cubicBezTo>
                    <a:pt x="11501" y="19123"/>
                    <a:pt x="12911" y="18627"/>
                    <a:pt x="14177" y="17955"/>
                  </a:cubicBezTo>
                  <a:lnTo>
                    <a:pt x="15749" y="19414"/>
                  </a:lnTo>
                  <a:cubicBezTo>
                    <a:pt x="14226" y="20225"/>
                    <a:pt x="12527" y="20821"/>
                    <a:pt x="10700" y="21187"/>
                  </a:cubicBezTo>
                  <a:close/>
                  <a:moveTo>
                    <a:pt x="0" y="21600"/>
                  </a:moveTo>
                  <a:lnTo>
                    <a:pt x="0" y="19769"/>
                  </a:lnTo>
                  <a:lnTo>
                    <a:pt x="5196" y="19769"/>
                  </a:lnTo>
                  <a:lnTo>
                    <a:pt x="5196" y="21600"/>
                  </a:lnTo>
                  <a:cubicBezTo>
                    <a:pt x="5196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000"/>
              </a:pPr>
              <a:endParaRPr sz="1583" dirty="0"/>
            </a:p>
          </p:txBody>
        </p:sp>
        <p:sp>
          <p:nvSpPr>
            <p:cNvPr id="30" name="Shape 2201">
              <a:extLst>
                <a:ext uri="{FF2B5EF4-FFF2-40B4-BE49-F238E27FC236}">
                  <a16:creationId xmlns:a16="http://schemas.microsoft.com/office/drawing/2014/main" id="{806AD2F9-BFA1-4809-9C89-20A714960689}"/>
                </a:ext>
              </a:extLst>
            </p:cNvPr>
            <p:cNvSpPr/>
            <p:nvPr/>
          </p:nvSpPr>
          <p:spPr>
            <a:xfrm flipH="1">
              <a:off x="3980121" y="2401004"/>
              <a:ext cx="2823727" cy="434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42"/>
                  </a:moveTo>
                  <a:lnTo>
                    <a:pt x="21600" y="21600"/>
                  </a:lnTo>
                  <a:lnTo>
                    <a:pt x="21600" y="58"/>
                  </a:lnTo>
                  <a:lnTo>
                    <a:pt x="0" y="0"/>
                  </a:lnTo>
                  <a:lnTo>
                    <a:pt x="0" y="2154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/>
            </a:p>
          </p:txBody>
        </p:sp>
        <p:sp>
          <p:nvSpPr>
            <p:cNvPr id="31" name="Shape 2190">
              <a:extLst>
                <a:ext uri="{FF2B5EF4-FFF2-40B4-BE49-F238E27FC236}">
                  <a16:creationId xmlns:a16="http://schemas.microsoft.com/office/drawing/2014/main" id="{43F472F9-2A85-40FF-B8D8-FB1F8B7ACD7A}"/>
                </a:ext>
              </a:extLst>
            </p:cNvPr>
            <p:cNvSpPr/>
            <p:nvPr/>
          </p:nvSpPr>
          <p:spPr>
            <a:xfrm flipH="1">
              <a:off x="3152004" y="4316199"/>
              <a:ext cx="675330" cy="958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" y="1831"/>
                  </a:moveTo>
                  <a:lnTo>
                    <a:pt x="16" y="0"/>
                  </a:lnTo>
                  <a:lnTo>
                    <a:pt x="5212" y="0"/>
                  </a:lnTo>
                  <a:lnTo>
                    <a:pt x="5212" y="1831"/>
                  </a:lnTo>
                  <a:cubicBezTo>
                    <a:pt x="5212" y="1831"/>
                    <a:pt x="16" y="1831"/>
                    <a:pt x="16" y="1831"/>
                  </a:cubicBezTo>
                  <a:close/>
                  <a:moveTo>
                    <a:pt x="14188" y="3650"/>
                  </a:moveTo>
                  <a:cubicBezTo>
                    <a:pt x="12923" y="2976"/>
                    <a:pt x="11515" y="2480"/>
                    <a:pt x="9998" y="2174"/>
                  </a:cubicBezTo>
                  <a:lnTo>
                    <a:pt x="10716" y="415"/>
                  </a:lnTo>
                  <a:cubicBezTo>
                    <a:pt x="12543" y="783"/>
                    <a:pt x="14241" y="1380"/>
                    <a:pt x="15763" y="2192"/>
                  </a:cubicBezTo>
                  <a:cubicBezTo>
                    <a:pt x="15763" y="2192"/>
                    <a:pt x="14188" y="3650"/>
                    <a:pt x="14188" y="3650"/>
                  </a:cubicBezTo>
                  <a:close/>
                  <a:moveTo>
                    <a:pt x="19038" y="9157"/>
                  </a:moveTo>
                  <a:cubicBezTo>
                    <a:pt x="18750" y="8068"/>
                    <a:pt x="18180" y="7034"/>
                    <a:pt x="17347" y="6088"/>
                  </a:cubicBezTo>
                  <a:lnTo>
                    <a:pt x="19559" y="5123"/>
                  </a:lnTo>
                  <a:cubicBezTo>
                    <a:pt x="20567" y="6264"/>
                    <a:pt x="21252" y="7509"/>
                    <a:pt x="21600" y="8823"/>
                  </a:cubicBezTo>
                  <a:cubicBezTo>
                    <a:pt x="21600" y="8823"/>
                    <a:pt x="19038" y="9157"/>
                    <a:pt x="19038" y="9157"/>
                  </a:cubicBezTo>
                  <a:close/>
                  <a:moveTo>
                    <a:pt x="19550" y="16486"/>
                  </a:moveTo>
                  <a:lnTo>
                    <a:pt x="17338" y="15519"/>
                  </a:lnTo>
                  <a:cubicBezTo>
                    <a:pt x="18175" y="14573"/>
                    <a:pt x="18746" y="13542"/>
                    <a:pt x="19037" y="12451"/>
                  </a:cubicBezTo>
                  <a:lnTo>
                    <a:pt x="21596" y="12788"/>
                  </a:lnTo>
                  <a:cubicBezTo>
                    <a:pt x="21248" y="14102"/>
                    <a:pt x="20559" y="15346"/>
                    <a:pt x="19550" y="16486"/>
                  </a:cubicBezTo>
                  <a:close/>
                  <a:moveTo>
                    <a:pt x="10700" y="21187"/>
                  </a:moveTo>
                  <a:lnTo>
                    <a:pt x="9985" y="19427"/>
                  </a:lnTo>
                  <a:cubicBezTo>
                    <a:pt x="11501" y="19123"/>
                    <a:pt x="12911" y="18627"/>
                    <a:pt x="14177" y="17955"/>
                  </a:cubicBezTo>
                  <a:lnTo>
                    <a:pt x="15749" y="19414"/>
                  </a:lnTo>
                  <a:cubicBezTo>
                    <a:pt x="14226" y="20225"/>
                    <a:pt x="12527" y="20821"/>
                    <a:pt x="10700" y="21187"/>
                  </a:cubicBezTo>
                  <a:close/>
                  <a:moveTo>
                    <a:pt x="0" y="21600"/>
                  </a:moveTo>
                  <a:lnTo>
                    <a:pt x="0" y="19769"/>
                  </a:lnTo>
                  <a:lnTo>
                    <a:pt x="5196" y="19769"/>
                  </a:lnTo>
                  <a:lnTo>
                    <a:pt x="5196" y="21600"/>
                  </a:lnTo>
                  <a:cubicBezTo>
                    <a:pt x="5196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000"/>
              </a:pPr>
              <a:endParaRPr sz="1583" dirty="0"/>
            </a:p>
          </p:txBody>
        </p:sp>
        <p:sp>
          <p:nvSpPr>
            <p:cNvPr id="32" name="Shape 2192">
              <a:extLst>
                <a:ext uri="{FF2B5EF4-FFF2-40B4-BE49-F238E27FC236}">
                  <a16:creationId xmlns:a16="http://schemas.microsoft.com/office/drawing/2014/main" id="{EBCA81E1-CE3A-416C-AA23-1AF65458EFCC}"/>
                </a:ext>
              </a:extLst>
            </p:cNvPr>
            <p:cNvSpPr/>
            <p:nvPr/>
          </p:nvSpPr>
          <p:spPr>
            <a:xfrm flipH="1">
              <a:off x="5604896" y="3448925"/>
              <a:ext cx="675329" cy="958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88" y="1831"/>
                  </a:moveTo>
                  <a:lnTo>
                    <a:pt x="16388" y="0"/>
                  </a:lnTo>
                  <a:lnTo>
                    <a:pt x="21584" y="0"/>
                  </a:lnTo>
                  <a:lnTo>
                    <a:pt x="21584" y="1831"/>
                  </a:lnTo>
                  <a:cubicBezTo>
                    <a:pt x="21584" y="1831"/>
                    <a:pt x="16388" y="1831"/>
                    <a:pt x="16388" y="1831"/>
                  </a:cubicBezTo>
                  <a:close/>
                  <a:moveTo>
                    <a:pt x="5837" y="2192"/>
                  </a:moveTo>
                  <a:cubicBezTo>
                    <a:pt x="7359" y="1380"/>
                    <a:pt x="9057" y="783"/>
                    <a:pt x="10884" y="415"/>
                  </a:cubicBezTo>
                  <a:lnTo>
                    <a:pt x="11602" y="2174"/>
                  </a:lnTo>
                  <a:cubicBezTo>
                    <a:pt x="10085" y="2480"/>
                    <a:pt x="8677" y="2976"/>
                    <a:pt x="7412" y="3650"/>
                  </a:cubicBezTo>
                  <a:cubicBezTo>
                    <a:pt x="7412" y="3650"/>
                    <a:pt x="5837" y="2192"/>
                    <a:pt x="5837" y="2192"/>
                  </a:cubicBezTo>
                  <a:close/>
                  <a:moveTo>
                    <a:pt x="0" y="8823"/>
                  </a:moveTo>
                  <a:cubicBezTo>
                    <a:pt x="348" y="7509"/>
                    <a:pt x="1033" y="6264"/>
                    <a:pt x="2041" y="5123"/>
                  </a:cubicBezTo>
                  <a:lnTo>
                    <a:pt x="4253" y="6088"/>
                  </a:lnTo>
                  <a:cubicBezTo>
                    <a:pt x="3420" y="7034"/>
                    <a:pt x="2850" y="8068"/>
                    <a:pt x="2562" y="9157"/>
                  </a:cubicBezTo>
                  <a:cubicBezTo>
                    <a:pt x="2562" y="9157"/>
                    <a:pt x="0" y="8823"/>
                    <a:pt x="0" y="8823"/>
                  </a:cubicBezTo>
                  <a:close/>
                  <a:moveTo>
                    <a:pt x="4" y="12788"/>
                  </a:moveTo>
                  <a:lnTo>
                    <a:pt x="2563" y="12451"/>
                  </a:lnTo>
                  <a:cubicBezTo>
                    <a:pt x="2854" y="13542"/>
                    <a:pt x="3425" y="14573"/>
                    <a:pt x="4262" y="15519"/>
                  </a:cubicBezTo>
                  <a:lnTo>
                    <a:pt x="2050" y="16486"/>
                  </a:lnTo>
                  <a:cubicBezTo>
                    <a:pt x="1041" y="15346"/>
                    <a:pt x="352" y="14102"/>
                    <a:pt x="4" y="12788"/>
                  </a:cubicBezTo>
                  <a:close/>
                  <a:moveTo>
                    <a:pt x="5851" y="19414"/>
                  </a:moveTo>
                  <a:lnTo>
                    <a:pt x="7423" y="17955"/>
                  </a:lnTo>
                  <a:cubicBezTo>
                    <a:pt x="8689" y="18627"/>
                    <a:pt x="10099" y="19123"/>
                    <a:pt x="11615" y="19427"/>
                  </a:cubicBezTo>
                  <a:lnTo>
                    <a:pt x="10900" y="21187"/>
                  </a:lnTo>
                  <a:cubicBezTo>
                    <a:pt x="9073" y="20821"/>
                    <a:pt x="7374" y="20225"/>
                    <a:pt x="5851" y="19414"/>
                  </a:cubicBezTo>
                  <a:close/>
                  <a:moveTo>
                    <a:pt x="16404" y="21600"/>
                  </a:moveTo>
                  <a:lnTo>
                    <a:pt x="16404" y="19769"/>
                  </a:lnTo>
                  <a:lnTo>
                    <a:pt x="21600" y="19769"/>
                  </a:lnTo>
                  <a:lnTo>
                    <a:pt x="21600" y="21600"/>
                  </a:lnTo>
                  <a:cubicBezTo>
                    <a:pt x="21600" y="21600"/>
                    <a:pt x="16404" y="21600"/>
                    <a:pt x="16404" y="216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000"/>
              </a:pPr>
              <a:endParaRPr sz="1583" dirty="0"/>
            </a:p>
          </p:txBody>
        </p:sp>
        <p:sp>
          <p:nvSpPr>
            <p:cNvPr id="33" name="Shape 2194">
              <a:extLst>
                <a:ext uri="{FF2B5EF4-FFF2-40B4-BE49-F238E27FC236}">
                  <a16:creationId xmlns:a16="http://schemas.microsoft.com/office/drawing/2014/main" id="{5340CF9D-9317-44C8-9475-747630FF9091}"/>
                </a:ext>
              </a:extLst>
            </p:cNvPr>
            <p:cNvSpPr/>
            <p:nvPr/>
          </p:nvSpPr>
          <p:spPr>
            <a:xfrm flipH="1">
              <a:off x="3978075" y="4326078"/>
              <a:ext cx="1462163" cy="81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00" y="21600"/>
                  </a:moveTo>
                  <a:lnTo>
                    <a:pt x="1920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19200" y="21600"/>
                    <a:pt x="19200" y="21600"/>
                  </a:cubicBezTo>
                  <a:close/>
                  <a:moveTo>
                    <a:pt x="14400" y="21600"/>
                  </a:moveTo>
                  <a:lnTo>
                    <a:pt x="14400" y="0"/>
                  </a:lnTo>
                  <a:lnTo>
                    <a:pt x="16800" y="0"/>
                  </a:lnTo>
                  <a:lnTo>
                    <a:pt x="16800" y="21600"/>
                  </a:lnTo>
                  <a:cubicBezTo>
                    <a:pt x="16800" y="21600"/>
                    <a:pt x="14400" y="21600"/>
                    <a:pt x="14400" y="21600"/>
                  </a:cubicBezTo>
                  <a:close/>
                  <a:moveTo>
                    <a:pt x="9600" y="21600"/>
                  </a:moveTo>
                  <a:lnTo>
                    <a:pt x="9600" y="0"/>
                  </a:lnTo>
                  <a:lnTo>
                    <a:pt x="12000" y="0"/>
                  </a:lnTo>
                  <a:lnTo>
                    <a:pt x="12000" y="21600"/>
                  </a:lnTo>
                  <a:cubicBezTo>
                    <a:pt x="12000" y="21600"/>
                    <a:pt x="9600" y="21600"/>
                    <a:pt x="9600" y="21600"/>
                  </a:cubicBezTo>
                  <a:close/>
                  <a:moveTo>
                    <a:pt x="4800" y="21600"/>
                  </a:moveTo>
                  <a:lnTo>
                    <a:pt x="4800" y="0"/>
                  </a:lnTo>
                  <a:lnTo>
                    <a:pt x="7200" y="0"/>
                  </a:lnTo>
                  <a:lnTo>
                    <a:pt x="7200" y="21600"/>
                  </a:lnTo>
                  <a:cubicBezTo>
                    <a:pt x="7200" y="21600"/>
                    <a:pt x="4800" y="21600"/>
                    <a:pt x="4800" y="21600"/>
                  </a:cubicBezTo>
                  <a:close/>
                  <a:moveTo>
                    <a:pt x="0" y="21600"/>
                  </a:moveTo>
                  <a:lnTo>
                    <a:pt x="0" y="0"/>
                  </a:lnTo>
                  <a:lnTo>
                    <a:pt x="2400" y="0"/>
                  </a:lnTo>
                  <a:lnTo>
                    <a:pt x="2400" y="21600"/>
                  </a:lnTo>
                  <a:cubicBezTo>
                    <a:pt x="2400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000"/>
              </a:pPr>
              <a:endParaRPr sz="1583" dirty="0"/>
            </a:p>
          </p:txBody>
        </p:sp>
        <p:sp>
          <p:nvSpPr>
            <p:cNvPr id="34" name="Shape 2196">
              <a:extLst>
                <a:ext uri="{FF2B5EF4-FFF2-40B4-BE49-F238E27FC236}">
                  <a16:creationId xmlns:a16="http://schemas.microsoft.com/office/drawing/2014/main" id="{16DF24AC-5A26-4651-8F92-E41D972DE6B7}"/>
                </a:ext>
              </a:extLst>
            </p:cNvPr>
            <p:cNvSpPr/>
            <p:nvPr/>
          </p:nvSpPr>
          <p:spPr>
            <a:xfrm flipH="1">
              <a:off x="3974507" y="3458804"/>
              <a:ext cx="1462163" cy="81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400" y="0"/>
                  </a:lnTo>
                  <a:lnTo>
                    <a:pt x="2400" y="21600"/>
                  </a:lnTo>
                  <a:cubicBezTo>
                    <a:pt x="2400" y="21600"/>
                    <a:pt x="0" y="21600"/>
                    <a:pt x="0" y="21600"/>
                  </a:cubicBezTo>
                  <a:close/>
                  <a:moveTo>
                    <a:pt x="4800" y="21600"/>
                  </a:moveTo>
                  <a:lnTo>
                    <a:pt x="4800" y="0"/>
                  </a:lnTo>
                  <a:lnTo>
                    <a:pt x="7200" y="0"/>
                  </a:lnTo>
                  <a:lnTo>
                    <a:pt x="7200" y="21600"/>
                  </a:lnTo>
                  <a:cubicBezTo>
                    <a:pt x="7200" y="21600"/>
                    <a:pt x="4800" y="21600"/>
                    <a:pt x="4800" y="21600"/>
                  </a:cubicBezTo>
                  <a:close/>
                  <a:moveTo>
                    <a:pt x="9600" y="21600"/>
                  </a:moveTo>
                  <a:lnTo>
                    <a:pt x="9600" y="0"/>
                  </a:lnTo>
                  <a:lnTo>
                    <a:pt x="12000" y="0"/>
                  </a:lnTo>
                  <a:lnTo>
                    <a:pt x="12000" y="21600"/>
                  </a:lnTo>
                  <a:cubicBezTo>
                    <a:pt x="12000" y="21600"/>
                    <a:pt x="9600" y="21600"/>
                    <a:pt x="9600" y="21600"/>
                  </a:cubicBezTo>
                  <a:close/>
                  <a:moveTo>
                    <a:pt x="14400" y="21600"/>
                  </a:moveTo>
                  <a:lnTo>
                    <a:pt x="14400" y="0"/>
                  </a:lnTo>
                  <a:lnTo>
                    <a:pt x="16800" y="0"/>
                  </a:lnTo>
                  <a:lnTo>
                    <a:pt x="16800" y="21600"/>
                  </a:lnTo>
                  <a:cubicBezTo>
                    <a:pt x="16800" y="21600"/>
                    <a:pt x="14400" y="21600"/>
                    <a:pt x="14400" y="21600"/>
                  </a:cubicBezTo>
                  <a:close/>
                  <a:moveTo>
                    <a:pt x="19200" y="21600"/>
                  </a:moveTo>
                  <a:lnTo>
                    <a:pt x="1920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19200" y="21600"/>
                    <a:pt x="19200" y="216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000"/>
              </a:pPr>
              <a:endParaRPr sz="1583" dirty="0"/>
            </a:p>
          </p:txBody>
        </p:sp>
        <p:sp>
          <p:nvSpPr>
            <p:cNvPr id="35" name="Shape 2198">
              <a:extLst>
                <a:ext uri="{FF2B5EF4-FFF2-40B4-BE49-F238E27FC236}">
                  <a16:creationId xmlns:a16="http://schemas.microsoft.com/office/drawing/2014/main" id="{1158E34A-8538-469E-B383-EB3086C2038D}"/>
                </a:ext>
              </a:extLst>
            </p:cNvPr>
            <p:cNvSpPr/>
            <p:nvPr/>
          </p:nvSpPr>
          <p:spPr>
            <a:xfrm flipH="1">
              <a:off x="3981637" y="5195454"/>
              <a:ext cx="2743915" cy="81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60" y="21600"/>
                  </a:moveTo>
                  <a:lnTo>
                    <a:pt x="2016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20160" y="21600"/>
                    <a:pt x="20160" y="21600"/>
                  </a:cubicBezTo>
                  <a:close/>
                  <a:moveTo>
                    <a:pt x="17280" y="21600"/>
                  </a:moveTo>
                  <a:lnTo>
                    <a:pt x="17280" y="0"/>
                  </a:lnTo>
                  <a:lnTo>
                    <a:pt x="18720" y="0"/>
                  </a:lnTo>
                  <a:lnTo>
                    <a:pt x="18720" y="21600"/>
                  </a:lnTo>
                  <a:cubicBezTo>
                    <a:pt x="18720" y="21600"/>
                    <a:pt x="17280" y="21600"/>
                    <a:pt x="17280" y="21600"/>
                  </a:cubicBezTo>
                  <a:close/>
                  <a:moveTo>
                    <a:pt x="14400" y="21600"/>
                  </a:moveTo>
                  <a:lnTo>
                    <a:pt x="14400" y="0"/>
                  </a:lnTo>
                  <a:lnTo>
                    <a:pt x="15840" y="0"/>
                  </a:lnTo>
                  <a:lnTo>
                    <a:pt x="15840" y="21600"/>
                  </a:lnTo>
                  <a:cubicBezTo>
                    <a:pt x="15840" y="21600"/>
                    <a:pt x="14400" y="21600"/>
                    <a:pt x="14400" y="21600"/>
                  </a:cubicBezTo>
                  <a:close/>
                  <a:moveTo>
                    <a:pt x="11520" y="21600"/>
                  </a:moveTo>
                  <a:lnTo>
                    <a:pt x="11520" y="0"/>
                  </a:lnTo>
                  <a:lnTo>
                    <a:pt x="12960" y="0"/>
                  </a:lnTo>
                  <a:lnTo>
                    <a:pt x="12960" y="21600"/>
                  </a:lnTo>
                  <a:cubicBezTo>
                    <a:pt x="12960" y="21600"/>
                    <a:pt x="11520" y="21600"/>
                    <a:pt x="11520" y="21600"/>
                  </a:cubicBezTo>
                  <a:close/>
                  <a:moveTo>
                    <a:pt x="8640" y="21600"/>
                  </a:moveTo>
                  <a:lnTo>
                    <a:pt x="8640" y="0"/>
                  </a:lnTo>
                  <a:lnTo>
                    <a:pt x="10080" y="0"/>
                  </a:lnTo>
                  <a:lnTo>
                    <a:pt x="10080" y="21600"/>
                  </a:lnTo>
                  <a:cubicBezTo>
                    <a:pt x="10080" y="21600"/>
                    <a:pt x="8640" y="21600"/>
                    <a:pt x="8640" y="21600"/>
                  </a:cubicBezTo>
                  <a:close/>
                  <a:moveTo>
                    <a:pt x="5760" y="21600"/>
                  </a:moveTo>
                  <a:lnTo>
                    <a:pt x="5760" y="0"/>
                  </a:lnTo>
                  <a:lnTo>
                    <a:pt x="7200" y="0"/>
                  </a:lnTo>
                  <a:lnTo>
                    <a:pt x="7200" y="21600"/>
                  </a:lnTo>
                  <a:cubicBezTo>
                    <a:pt x="7200" y="21600"/>
                    <a:pt x="5760" y="21600"/>
                    <a:pt x="5760" y="21600"/>
                  </a:cubicBezTo>
                  <a:close/>
                  <a:moveTo>
                    <a:pt x="2880" y="21600"/>
                  </a:moveTo>
                  <a:lnTo>
                    <a:pt x="2880" y="0"/>
                  </a:lnTo>
                  <a:lnTo>
                    <a:pt x="4320" y="0"/>
                  </a:lnTo>
                  <a:lnTo>
                    <a:pt x="4320" y="21600"/>
                  </a:lnTo>
                  <a:cubicBezTo>
                    <a:pt x="4320" y="21600"/>
                    <a:pt x="2880" y="21600"/>
                    <a:pt x="2880" y="21600"/>
                  </a:cubicBezTo>
                  <a:close/>
                  <a:moveTo>
                    <a:pt x="0" y="21600"/>
                  </a:moveTo>
                  <a:lnTo>
                    <a:pt x="0" y="0"/>
                  </a:lnTo>
                  <a:lnTo>
                    <a:pt x="1440" y="0"/>
                  </a:lnTo>
                  <a:lnTo>
                    <a:pt x="1440" y="21600"/>
                  </a:lnTo>
                  <a:cubicBezTo>
                    <a:pt x="1440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000"/>
              </a:pPr>
              <a:endParaRPr sz="1583" dirty="0"/>
            </a:p>
          </p:txBody>
        </p:sp>
        <p:sp>
          <p:nvSpPr>
            <p:cNvPr id="36" name="Shape 2202">
              <a:extLst>
                <a:ext uri="{FF2B5EF4-FFF2-40B4-BE49-F238E27FC236}">
                  <a16:creationId xmlns:a16="http://schemas.microsoft.com/office/drawing/2014/main" id="{489D000B-DB97-418A-9599-1EB3F059B17C}"/>
                </a:ext>
              </a:extLst>
            </p:cNvPr>
            <p:cNvSpPr/>
            <p:nvPr/>
          </p:nvSpPr>
          <p:spPr>
            <a:xfrm flipH="1">
              <a:off x="3981637" y="2589882"/>
              <a:ext cx="2743915" cy="81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60" y="21600"/>
                  </a:moveTo>
                  <a:lnTo>
                    <a:pt x="2016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20160" y="21600"/>
                    <a:pt x="20160" y="21600"/>
                  </a:cubicBezTo>
                  <a:close/>
                  <a:moveTo>
                    <a:pt x="17280" y="21600"/>
                  </a:moveTo>
                  <a:lnTo>
                    <a:pt x="17280" y="0"/>
                  </a:lnTo>
                  <a:lnTo>
                    <a:pt x="18720" y="0"/>
                  </a:lnTo>
                  <a:lnTo>
                    <a:pt x="18720" y="21600"/>
                  </a:lnTo>
                  <a:cubicBezTo>
                    <a:pt x="18720" y="21600"/>
                    <a:pt x="17280" y="21600"/>
                    <a:pt x="17280" y="21600"/>
                  </a:cubicBezTo>
                  <a:close/>
                  <a:moveTo>
                    <a:pt x="14400" y="21600"/>
                  </a:moveTo>
                  <a:lnTo>
                    <a:pt x="14400" y="0"/>
                  </a:lnTo>
                  <a:lnTo>
                    <a:pt x="15840" y="0"/>
                  </a:lnTo>
                  <a:lnTo>
                    <a:pt x="15840" y="21600"/>
                  </a:lnTo>
                  <a:cubicBezTo>
                    <a:pt x="15840" y="21600"/>
                    <a:pt x="14400" y="21600"/>
                    <a:pt x="14400" y="21600"/>
                  </a:cubicBezTo>
                  <a:close/>
                  <a:moveTo>
                    <a:pt x="11520" y="21600"/>
                  </a:moveTo>
                  <a:lnTo>
                    <a:pt x="11520" y="0"/>
                  </a:lnTo>
                  <a:lnTo>
                    <a:pt x="12960" y="0"/>
                  </a:lnTo>
                  <a:lnTo>
                    <a:pt x="12960" y="21600"/>
                  </a:lnTo>
                  <a:cubicBezTo>
                    <a:pt x="12960" y="21600"/>
                    <a:pt x="11520" y="21600"/>
                    <a:pt x="11520" y="21600"/>
                  </a:cubicBezTo>
                  <a:close/>
                  <a:moveTo>
                    <a:pt x="8640" y="21600"/>
                  </a:moveTo>
                  <a:lnTo>
                    <a:pt x="8640" y="0"/>
                  </a:lnTo>
                  <a:lnTo>
                    <a:pt x="10080" y="0"/>
                  </a:lnTo>
                  <a:lnTo>
                    <a:pt x="10080" y="21600"/>
                  </a:lnTo>
                  <a:cubicBezTo>
                    <a:pt x="10080" y="21600"/>
                    <a:pt x="8640" y="21600"/>
                    <a:pt x="8640" y="21600"/>
                  </a:cubicBezTo>
                  <a:close/>
                  <a:moveTo>
                    <a:pt x="5760" y="21600"/>
                  </a:moveTo>
                  <a:lnTo>
                    <a:pt x="5760" y="0"/>
                  </a:lnTo>
                  <a:lnTo>
                    <a:pt x="7200" y="0"/>
                  </a:lnTo>
                  <a:lnTo>
                    <a:pt x="7200" y="21600"/>
                  </a:lnTo>
                  <a:cubicBezTo>
                    <a:pt x="7200" y="21600"/>
                    <a:pt x="5760" y="21600"/>
                    <a:pt x="5760" y="21600"/>
                  </a:cubicBezTo>
                  <a:close/>
                  <a:moveTo>
                    <a:pt x="2880" y="21600"/>
                  </a:moveTo>
                  <a:lnTo>
                    <a:pt x="2880" y="0"/>
                  </a:lnTo>
                  <a:lnTo>
                    <a:pt x="4320" y="0"/>
                  </a:lnTo>
                  <a:lnTo>
                    <a:pt x="4320" y="21600"/>
                  </a:lnTo>
                  <a:cubicBezTo>
                    <a:pt x="4320" y="21600"/>
                    <a:pt x="2880" y="21600"/>
                    <a:pt x="2880" y="21600"/>
                  </a:cubicBezTo>
                  <a:close/>
                  <a:moveTo>
                    <a:pt x="0" y="21600"/>
                  </a:moveTo>
                  <a:lnTo>
                    <a:pt x="0" y="0"/>
                  </a:lnTo>
                  <a:lnTo>
                    <a:pt x="1440" y="0"/>
                  </a:lnTo>
                  <a:lnTo>
                    <a:pt x="1440" y="21600"/>
                  </a:lnTo>
                  <a:cubicBezTo>
                    <a:pt x="1440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000"/>
              </a:pPr>
              <a:endParaRPr sz="1583" dirty="0"/>
            </a:p>
          </p:txBody>
        </p:sp>
        <p:sp>
          <p:nvSpPr>
            <p:cNvPr id="37" name="Shape 2203">
              <a:extLst>
                <a:ext uri="{FF2B5EF4-FFF2-40B4-BE49-F238E27FC236}">
                  <a16:creationId xmlns:a16="http://schemas.microsoft.com/office/drawing/2014/main" id="{5844193E-C63B-4C1E-9B3B-22086503E854}"/>
                </a:ext>
              </a:extLst>
            </p:cNvPr>
            <p:cNvSpPr/>
            <p:nvPr/>
          </p:nvSpPr>
          <p:spPr>
            <a:xfrm>
              <a:off x="6652550" y="1904233"/>
              <a:ext cx="1960876" cy="113247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100485" tIns="100485" rIns="100485" bIns="100485" numCol="1" anchor="t">
              <a:noAutofit/>
            </a:bodyPr>
            <a:lstStyle>
              <a:lvl1pPr algn="l" defTabSz="584200">
                <a:lnSpc>
                  <a:spcPct val="120000"/>
                </a:lnSpc>
                <a:spcBef>
                  <a:spcPts val="1000"/>
                </a:spcBef>
                <a:defRPr sz="16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endParaRPr sz="844" dirty="0">
                <a:latin typeface="+mn-lt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38" name="Shape 2205">
              <a:extLst>
                <a:ext uri="{FF2B5EF4-FFF2-40B4-BE49-F238E27FC236}">
                  <a16:creationId xmlns:a16="http://schemas.microsoft.com/office/drawing/2014/main" id="{664211DC-EA4D-48F1-9482-6D695D3D41B0}"/>
                </a:ext>
              </a:extLst>
            </p:cNvPr>
            <p:cNvSpPr/>
            <p:nvPr/>
          </p:nvSpPr>
          <p:spPr>
            <a:xfrm>
              <a:off x="6109659" y="2354138"/>
              <a:ext cx="59112" cy="48242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/>
            </a:p>
          </p:txBody>
        </p:sp>
        <p:sp>
          <p:nvSpPr>
            <p:cNvPr id="39" name="Shape 2206">
              <a:extLst>
                <a:ext uri="{FF2B5EF4-FFF2-40B4-BE49-F238E27FC236}">
                  <a16:creationId xmlns:a16="http://schemas.microsoft.com/office/drawing/2014/main" id="{9A3ACE32-115B-4D9E-B3BD-4C6F0CF77720}"/>
                </a:ext>
              </a:extLst>
            </p:cNvPr>
            <p:cNvSpPr/>
            <p:nvPr/>
          </p:nvSpPr>
          <p:spPr>
            <a:xfrm>
              <a:off x="5559394" y="2152381"/>
              <a:ext cx="1015378" cy="357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74" y="21600"/>
                  </a:moveTo>
                  <a:lnTo>
                    <a:pt x="0" y="10800"/>
                  </a:lnTo>
                  <a:lnTo>
                    <a:pt x="3574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3574" y="2160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2500" cap="all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endParaRPr sz="1319" dirty="0">
                <a:latin typeface="+mn-lt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40" name="Shape 2208">
              <a:extLst>
                <a:ext uri="{FF2B5EF4-FFF2-40B4-BE49-F238E27FC236}">
                  <a16:creationId xmlns:a16="http://schemas.microsoft.com/office/drawing/2014/main" id="{B85802E0-91C1-4A15-9E4B-8865F0CEC058}"/>
                </a:ext>
              </a:extLst>
            </p:cNvPr>
            <p:cNvSpPr/>
            <p:nvPr/>
          </p:nvSpPr>
          <p:spPr>
            <a:xfrm flipH="1">
              <a:off x="6055214" y="4959710"/>
              <a:ext cx="59112" cy="48242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/>
            </a:p>
          </p:txBody>
        </p:sp>
        <p:sp>
          <p:nvSpPr>
            <p:cNvPr id="41" name="Shape 2209">
              <a:extLst>
                <a:ext uri="{FF2B5EF4-FFF2-40B4-BE49-F238E27FC236}">
                  <a16:creationId xmlns:a16="http://schemas.microsoft.com/office/drawing/2014/main" id="{E1C8D8D6-7045-4AA4-A9D8-D505AA5611D5}"/>
                </a:ext>
              </a:extLst>
            </p:cNvPr>
            <p:cNvSpPr/>
            <p:nvPr/>
          </p:nvSpPr>
          <p:spPr>
            <a:xfrm>
              <a:off x="5559394" y="4757953"/>
              <a:ext cx="1015379" cy="357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26" y="21600"/>
                  </a:moveTo>
                  <a:lnTo>
                    <a:pt x="21600" y="10800"/>
                  </a:lnTo>
                  <a:lnTo>
                    <a:pt x="18026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18026" y="2160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2500" cap="all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endParaRPr sz="1319" dirty="0">
                <a:latin typeface="+mn-lt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42" name="Shape 2219">
              <a:extLst>
                <a:ext uri="{FF2B5EF4-FFF2-40B4-BE49-F238E27FC236}">
                  <a16:creationId xmlns:a16="http://schemas.microsoft.com/office/drawing/2014/main" id="{268E9F6A-677D-4C73-801E-B5A3672EC455}"/>
                </a:ext>
              </a:extLst>
            </p:cNvPr>
            <p:cNvSpPr/>
            <p:nvPr/>
          </p:nvSpPr>
          <p:spPr>
            <a:xfrm>
              <a:off x="6652550" y="4549494"/>
              <a:ext cx="1960876" cy="129982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100485" tIns="100485" rIns="100485" bIns="100485" numCol="1" anchor="t">
              <a:noAutofit/>
            </a:bodyPr>
            <a:lstStyle>
              <a:lvl1pPr algn="l" defTabSz="584200">
                <a:lnSpc>
                  <a:spcPct val="120000"/>
                </a:lnSpc>
                <a:spcBef>
                  <a:spcPts val="1000"/>
                </a:spcBef>
                <a:defRPr sz="16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endParaRPr sz="844" dirty="0">
                <a:latin typeface="+mn-lt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43" name="Subtitle 2">
              <a:extLst>
                <a:ext uri="{FF2B5EF4-FFF2-40B4-BE49-F238E27FC236}">
                  <a16:creationId xmlns:a16="http://schemas.microsoft.com/office/drawing/2014/main" id="{56339C26-2256-4E1E-8439-65F7CADEF902}"/>
                </a:ext>
              </a:extLst>
            </p:cNvPr>
            <p:cNvSpPr txBox="1">
              <a:spLocks/>
            </p:cNvSpPr>
            <p:nvPr/>
          </p:nvSpPr>
          <p:spPr>
            <a:xfrm>
              <a:off x="6732594" y="2251707"/>
              <a:ext cx="1811743" cy="662998"/>
            </a:xfrm>
            <a:prstGeom prst="rect">
              <a:avLst/>
            </a:prstGeom>
          </p:spPr>
          <p:txBody>
            <a:bodyPr vert="horz" wrap="square" lIns="34299" tIns="17149" rIns="34299" bIns="17149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algn="just">
                <a:lnSpc>
                  <a:spcPts val="1313"/>
                </a:lnSpc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Corbel" panose="020B05030202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TRL 3 – Experimental proof of concept</a:t>
              </a:r>
            </a:p>
            <a:p>
              <a:pPr marL="171450" indent="-171450" algn="just">
                <a:lnSpc>
                  <a:spcPts val="1313"/>
                </a:lnSpc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Corbel" panose="020B05030202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TRL4 – Technology validated in lab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FA0A508-A856-49C6-B2FF-B50B78489E24}"/>
                </a:ext>
              </a:extLst>
            </p:cNvPr>
            <p:cNvSpPr txBox="1"/>
            <p:nvPr/>
          </p:nvSpPr>
          <p:spPr>
            <a:xfrm>
              <a:off x="7185292" y="1952963"/>
              <a:ext cx="906347" cy="32636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orbel" panose="020B0503020204020204" pitchFamily="34" charset="0"/>
                  <a:ea typeface="League Spartan" charset="0"/>
                  <a:cs typeface="Poppins" pitchFamily="2" charset="77"/>
                </a:rPr>
                <a:t>TRL 3/4</a:t>
              </a:r>
            </a:p>
          </p:txBody>
        </p:sp>
        <p:sp>
          <p:nvSpPr>
            <p:cNvPr id="45" name="Subtitle 2">
              <a:extLst>
                <a:ext uri="{FF2B5EF4-FFF2-40B4-BE49-F238E27FC236}">
                  <a16:creationId xmlns:a16="http://schemas.microsoft.com/office/drawing/2014/main" id="{12AC2479-072C-4040-BC9E-8AF8D6F5A869}"/>
                </a:ext>
              </a:extLst>
            </p:cNvPr>
            <p:cNvSpPr txBox="1">
              <a:spLocks/>
            </p:cNvSpPr>
            <p:nvPr/>
          </p:nvSpPr>
          <p:spPr>
            <a:xfrm>
              <a:off x="6732594" y="4906459"/>
              <a:ext cx="1811743" cy="784196"/>
            </a:xfrm>
            <a:prstGeom prst="rect">
              <a:avLst/>
            </a:prstGeom>
          </p:spPr>
          <p:txBody>
            <a:bodyPr vert="horz" wrap="square" lIns="34299" tIns="17149" rIns="34299" bIns="17149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313"/>
                </a:lnSpc>
              </a:pPr>
              <a:r>
                <a:rPr lang="en-GB" sz="1800" dirty="0">
                  <a:solidFill>
                    <a:schemeClr val="bg1"/>
                  </a:solidFill>
                  <a:latin typeface="Corbel" panose="020B05030202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TRL 5 – Technology validated in relevant environment</a:t>
              </a:r>
              <a:endParaRPr lang="en-US" sz="1800" dirty="0">
                <a:solidFill>
                  <a:schemeClr val="bg1"/>
                </a:solidFill>
                <a:latin typeface="Corbel" panose="020B05030202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1CDB138-356E-48B0-A698-9F0FDE3EAAF8}"/>
                </a:ext>
              </a:extLst>
            </p:cNvPr>
            <p:cNvSpPr txBox="1"/>
            <p:nvPr/>
          </p:nvSpPr>
          <p:spPr>
            <a:xfrm>
              <a:off x="7277140" y="4607714"/>
              <a:ext cx="722649" cy="32636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orbel" panose="020B0503020204020204" pitchFamily="34" charset="0"/>
                  <a:ea typeface="League Spartan" charset="0"/>
                  <a:cs typeface="Poppins" pitchFamily="2" charset="77"/>
                </a:rPr>
                <a:t>TRL 5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B0D5C4B-F256-4E08-BFCD-951AC53A2F63}"/>
              </a:ext>
            </a:extLst>
          </p:cNvPr>
          <p:cNvSpPr txBox="1"/>
          <p:nvPr/>
        </p:nvSpPr>
        <p:spPr>
          <a:xfrm>
            <a:off x="429458" y="1729385"/>
            <a:ext cx="44283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5716D"/>
                </a:solidFill>
                <a:latin typeface="Corbel" panose="020B0503020204020204" pitchFamily="34" charset="0"/>
              </a:rPr>
              <a:t>ACHIEF addresses different technological and materials solutions, starting from TRLs 3-4, with the goal of taking them to an overall final TRL5.</a:t>
            </a:r>
          </a:p>
          <a:p>
            <a:endParaRPr lang="en-US" dirty="0">
              <a:solidFill>
                <a:srgbClr val="75716D"/>
              </a:solidFill>
              <a:latin typeface="Corbel" panose="020B0503020204020204" pitchFamily="34" charset="0"/>
            </a:endParaRPr>
          </a:p>
          <a:p>
            <a:r>
              <a:rPr lang="en-US" dirty="0">
                <a:solidFill>
                  <a:srgbClr val="75716D"/>
                </a:solidFill>
                <a:latin typeface="Corbel" panose="020B0503020204020204" pitchFamily="34" charset="0"/>
              </a:rPr>
              <a:t>These solutions will be further studied and developed through extensive laboratory tests for screening of advanced high-performance materials (TRL3). Subsequently, the concept will be validated at laboratory level (TRL4), followed by its demonstration at relevant environments in three end user’s cases (TRL 5): CONSTELLIUM (France), </a:t>
            </a:r>
            <a:r>
              <a:rPr lang="pt-BR" dirty="0">
                <a:solidFill>
                  <a:srgbClr val="75716D"/>
                </a:solidFill>
                <a:latin typeface="Corbel" panose="020B0503020204020204" pitchFamily="34" charset="0"/>
              </a:rPr>
              <a:t>ARCELOR MITTAL SESTAO (Spain), </a:t>
            </a:r>
            <a:r>
              <a:rPr lang="en-US" dirty="0">
                <a:solidFill>
                  <a:srgbClr val="75716D"/>
                </a:solidFill>
                <a:latin typeface="Corbel" panose="020B0503020204020204" pitchFamily="34" charset="0"/>
              </a:rPr>
              <a:t>TUPRAS (Turkey).</a:t>
            </a:r>
            <a:endParaRPr lang="en-NL" dirty="0">
              <a:solidFill>
                <a:srgbClr val="75716D"/>
              </a:solidFill>
              <a:latin typeface="Corbel" panose="020B0503020204020204" pitchFamily="34" charset="0"/>
            </a:endParaRPr>
          </a:p>
          <a:p>
            <a:r>
              <a:rPr lang="en-US" dirty="0">
                <a:solidFill>
                  <a:srgbClr val="75716D"/>
                </a:solidFill>
                <a:latin typeface="Corbel" panose="020B0503020204020204" pitchFamily="34" charset="0"/>
              </a:rPr>
              <a:t> </a:t>
            </a:r>
            <a:endParaRPr lang="fr-BE" dirty="0">
              <a:solidFill>
                <a:srgbClr val="75716D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961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zato 3">
      <a:dk1>
        <a:sysClr val="windowText" lastClr="000000"/>
      </a:dk1>
      <a:lt1>
        <a:sysClr val="window" lastClr="FFFFFF"/>
      </a:lt1>
      <a:dk2>
        <a:srgbClr val="373545"/>
      </a:dk2>
      <a:lt2>
        <a:srgbClr val="D8D8D8"/>
      </a:lt2>
      <a:accent1>
        <a:srgbClr val="5E777D"/>
      </a:accent1>
      <a:accent2>
        <a:srgbClr val="F39200"/>
      </a:accent2>
      <a:accent3>
        <a:srgbClr val="7CB92A"/>
      </a:accent3>
      <a:accent4>
        <a:srgbClr val="92D050"/>
      </a:accent4>
      <a:accent5>
        <a:srgbClr val="00B050"/>
      </a:accent5>
      <a:accent6>
        <a:srgbClr val="FFC000"/>
      </a:accent6>
      <a:hlink>
        <a:srgbClr val="F39200"/>
      </a:hlink>
      <a:folHlink>
        <a:srgbClr val="7CB92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Working Document" ma:contentTypeID="0x010100108A61D7BE634F76874FDC084DD0BD1500AA0A38A0BE183446BCDF2362157DF417" ma:contentTypeVersion="4" ma:contentTypeDescription="" ma:contentTypeScope="" ma:versionID="1acfd704ee6cff735d9168b5f1a2919c">
  <xsd:schema xmlns:xsd="http://www.w3.org/2001/XMLSchema" xmlns:xs="http://www.w3.org/2001/XMLSchema" xmlns:p="http://schemas.microsoft.com/office/2006/metadata/properties" xmlns:ns2="ea61c250-c32c-41e8-95ff-78954c4c1f2e" targetNamespace="http://schemas.microsoft.com/office/2006/metadata/properties" ma:root="true" ma:fieldsID="adea60c44e152b5a5cdf1633fb2cfca1" ns2:_="">
    <xsd:import namespace="ea61c250-c32c-41e8-95ff-78954c4c1f2e"/>
    <xsd:element name="properties">
      <xsd:complexType>
        <xsd:sequence>
          <xsd:element name="documentManagement">
            <xsd:complexType>
              <xsd:all>
                <xsd:element ref="ns2:Collab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1c250-c32c-41e8-95ff-78954c4c1f2e" elementFormDefault="qualified">
    <xsd:import namespace="http://schemas.microsoft.com/office/2006/documentManagement/types"/>
    <xsd:import namespace="http://schemas.microsoft.com/office/infopath/2007/PartnerControls"/>
    <xsd:element name="CollabComments" ma:index="8" nillable="true" ma:displayName="Comments" ma:internalName="CollabComment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llabComments xmlns="ea61c250-c32c-41e8-95ff-78954c4c1f2e" xsi:nil="true"/>
  </documentManagement>
</p:properties>
</file>

<file path=customXml/itemProps1.xml><?xml version="1.0" encoding="utf-8"?>
<ds:datastoreItem xmlns:ds="http://schemas.openxmlformats.org/officeDocument/2006/customXml" ds:itemID="{2C8D372C-B117-4272-A195-4CB9F8673E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E09E80-B870-4F03-AE76-371AC536DB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61c250-c32c-41e8-95ff-78954c4c1f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CB0250-35A2-406D-963E-A9323A429E2A}">
  <ds:schemaRefs>
    <ds:schemaRef ds:uri="ea61c250-c32c-41e8-95ff-78954c4c1f2e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2420</TotalTime>
  <Words>801</Words>
  <Application>Microsoft Office PowerPoint</Application>
  <PresentationFormat>Widescreen</PresentationFormat>
  <Paragraphs>111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Corbel</vt:lpstr>
      <vt:lpstr>Helvetica Neue Light</vt:lpstr>
      <vt:lpstr>Lato Light</vt:lpstr>
      <vt:lpstr>Verdana</vt:lpstr>
      <vt:lpstr>Office Theme</vt:lpstr>
      <vt:lpstr>Innovative high performance Alloys and Coatings for HIghly EFficient intensive energy processes</vt:lpstr>
      <vt:lpstr>Project overview</vt:lpstr>
      <vt:lpstr>Partners</vt:lpstr>
      <vt:lpstr>The importance &amp; challenges of Energy Intensive Industries (EIIs)</vt:lpstr>
      <vt:lpstr>The ACHIEF concept</vt:lpstr>
      <vt:lpstr>The ACHIEF objectives</vt:lpstr>
      <vt:lpstr>ACHIEF Workplan</vt:lpstr>
      <vt:lpstr>ACHIEF value chain</vt:lpstr>
      <vt:lpstr>From TRL 3 to TRL5</vt:lpstr>
      <vt:lpstr>Expected impacts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Stefano Di Persio</dc:creator>
  <cp:lastModifiedBy>Laura Borge del Rey</cp:lastModifiedBy>
  <cp:revision>214</cp:revision>
  <dcterms:created xsi:type="dcterms:W3CDTF">2019-01-28T08:38:02Z</dcterms:created>
  <dcterms:modified xsi:type="dcterms:W3CDTF">2022-02-23T09:46:33Z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0x010100108A61D7BE634F76874FDC084DD0BD1500AA0A38A0BE183446BCDF2362157DF417</vt:lpwstr>
  </property>
  <property fmtid="{D5CDD505-2E9C-101B-9397-08002B2CF9AE}" pid="3" name="IsCollabDocument">
    <vt:bool>true</vt:bool>
  </property>
  <property fmtid="{D5CDD505-2E9C-101B-9397-08002B2CF9AE}" pid="4" name="CollabXmlContent">
    <vt:lpwstr>&lt;CollabItems&gt;_x000d_
  &lt;CollabItem&gt;_x000d_
    &lt;FileLeafRef&gt;ACHIEF general presentation.pptx&lt;/FileLeafRef&gt;_x000d_
    &lt;Title&gt;PowerPoint Presentation&lt;/Title&gt;_x000d_
    &lt;CollabComments /&gt;_x000d_
    &lt;ContentType&gt;Working Document&lt;/ContentType&gt;_x000d_
    &lt;Created&gt;2/10/2021&lt;/Created&gt;_x000d_
    &lt;Author&gt;BORGE DEL REY Laura ACHIEF&lt;/Author&gt;_x000d_
    &lt;Modified&gt;2/23/2022&lt;/Modified&gt;_x000d_
    &lt;Editor&gt;BORGE DEL REY Laura ACHIEF&lt;/Editor&gt;_x000d_
    &lt;DocIcon&gt;pptx&lt;/DocIcon&gt;_x000d_
    &lt;EncodedAbsUrl&gt;https://achief-project.cea.fr/WP8%20Documents/1%20General%20Project%20Presentation/ACHIEF%20general%20presentation.pptx&lt;/EncodedAbsUrl&gt;_x000d_
    &lt;FileSizeDisplay&gt;1718985&lt;/FileSizeDisplay&gt;_x000d_
    &lt;_UIVersionString&gt;1.0&lt;/_UIVersionString&gt;_x000d_
  &lt;/CollabItem&gt;_x000d_
&lt;/CollabItems&gt;</vt:lpwstr>
  </property>
</Properties>
</file>